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4" r:id="rId3"/>
    <p:sldId id="267" r:id="rId4"/>
    <p:sldId id="268" r:id="rId5"/>
    <p:sldId id="269" r:id="rId6"/>
    <p:sldId id="258" r:id="rId7"/>
    <p:sldId id="257" r:id="rId8"/>
    <p:sldId id="259" r:id="rId9"/>
    <p:sldId id="260" r:id="rId10"/>
    <p:sldId id="261" r:id="rId11"/>
    <p:sldId id="262" r:id="rId12"/>
    <p:sldId id="263" r:id="rId13"/>
    <p:sldId id="264" r:id="rId14"/>
    <p:sldId id="273" r:id="rId15"/>
    <p:sldId id="265" r:id="rId16"/>
    <p:sldId id="266" r:id="rId17"/>
    <p:sldId id="270" r:id="rId18"/>
    <p:sldId id="271" r:id="rId19"/>
    <p:sldId id="272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12"/>
    <p:restoredTop sz="94574"/>
  </p:normalViewPr>
  <p:slideViewPr>
    <p:cSldViewPr snapToGrid="0" snapToObjects="1">
      <p:cViewPr>
        <p:scale>
          <a:sx n="122" d="100"/>
          <a:sy n="122" d="100"/>
        </p:scale>
        <p:origin x="5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122BC-CC3C-464D-8B0C-72C3954979F9}" type="datetimeFigureOut">
              <a:rPr lang="en-US" smtClean="0"/>
              <a:t>7/13/19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88AEA-7E28-9547-B2C3-5E101E25E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98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88AEA-7E28-9547-B2C3-5E101E25E5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95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88AEA-7E28-9547-B2C3-5E101E25E5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07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88AEA-7E28-9547-B2C3-5E101E25E5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82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88AEA-7E28-9547-B2C3-5E101E25E5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23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88AEA-7E28-9547-B2C3-5E101E25E5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2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88AEA-7E28-9547-B2C3-5E101E25E5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81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88AEA-7E28-9547-B2C3-5E101E25E5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0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496C-4F7F-D74D-8A49-EB3926518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82D8F1-CE5F-9544-95B3-2A443B566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79AF9-07A6-CA4E-A650-F12DF3169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A75B-4927-5D4E-A11D-5A7FB3E0A61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CAFE7-3B1A-EA46-9DDE-148B9B328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A85E0-9C14-D846-AEB9-1A9F188A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BA7D-D2F0-E14A-95F4-B9DE2A8A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7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DE45-865F-EC4C-83FF-85FEE52A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B85A8-176E-2B46-AB69-8D04DC27E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8935-C3EF-3F41-872E-35C43532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A75B-4927-5D4E-A11D-5A7FB3E0A61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EE3EE-4F25-A44D-8096-066A7F537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C92E3-49F6-7B40-9D84-68F46F77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BA7D-D2F0-E14A-95F4-B9DE2A8A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37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657FE2-6E45-5947-A773-6AE0F485B5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F0FD1-7FC4-3946-A143-6693D1BA3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97498-5F4D-9E41-9C3E-C047341EC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A75B-4927-5D4E-A11D-5A7FB3E0A61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F7B02-5B75-5749-9B29-C739D5AF3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8D32C-5E5F-7047-B0F4-59C90CCED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BA7D-D2F0-E14A-95F4-B9DE2A8A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6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7408-5CAD-1245-A0A0-05A8701B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C5373-8791-564A-9F15-6B7F9CE1C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BBE37-082F-6D40-9A75-281D005F1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A75B-4927-5D4E-A11D-5A7FB3E0A61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AF67B-A0C6-3B45-B0AE-E7A335BC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22CDF-93F7-FA4E-90A5-97D8E0FED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BA7D-D2F0-E14A-95F4-B9DE2A8A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5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BE5C-8152-974B-A445-E9F325DC0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1F390-2286-D246-8E35-E1DC6C1E4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B4DDF-B722-B745-960C-676C32108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A75B-4927-5D4E-A11D-5A7FB3E0A61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8BE76-AE3B-F845-AB98-C17709ADA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69AE9-1040-AC4B-BC78-6D640529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BA7D-D2F0-E14A-95F4-B9DE2A8A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88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B868B-4F87-2C41-9D25-EC365917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D9E23-2DB5-1A41-96BB-30FB642B0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7E59F-A249-FC4E-8D73-00FCD448E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FD77F-7186-754B-BD4E-8A0F6F3F6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A75B-4927-5D4E-A11D-5A7FB3E0A61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91524-D5AB-2948-9306-6F38DAD2D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FCCE7-0040-834A-9C8B-4D53DCDE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BA7D-D2F0-E14A-95F4-B9DE2A8A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68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3900-BD1E-2746-83EC-C027EC185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BDFCA-EE30-224F-B50C-9DAAF20C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3BE27-0AA3-034E-81BE-8870F8179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47A37B-2A1B-4846-87E8-79506FBDF2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0CF8C-18C8-F94D-8DEC-9608C9742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70C47C-617D-514D-BC25-701B3DF8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A75B-4927-5D4E-A11D-5A7FB3E0A61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A8F02E-D3ED-9840-B90A-31EF110AE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118F94-6E98-9C4F-AB34-35C4C3E57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BA7D-D2F0-E14A-95F4-B9DE2A8A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41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3DD1-2F4D-5F4B-A50D-57389861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4EEF4B-21B7-D341-9B61-6A0CAE16B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A75B-4927-5D4E-A11D-5A7FB3E0A61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C15D8-5F97-0545-A190-AE7285370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5F41F-9049-464C-875D-40B94886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BA7D-D2F0-E14A-95F4-B9DE2A8A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83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55BA08-7CFF-6941-996F-5E281C569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A75B-4927-5D4E-A11D-5A7FB3E0A61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1AD03-BF26-0D47-BEAC-9F17D8A33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31D6D-B27F-3F49-B01B-F24A427A6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BA7D-D2F0-E14A-95F4-B9DE2A8A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02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F85C-A09D-8646-A504-2EBABB6E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6F7CE-F09C-AF46-858E-E0B617D63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3F4C3-D5A8-B64B-B3CF-A3F393974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37F68-420B-9A43-804F-803B6D10E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A75B-4927-5D4E-A11D-5A7FB3E0A61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E49A7-01A0-5042-96A9-AA127EDC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60AEA-94ED-3F44-9E66-9B688ABD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BA7D-D2F0-E14A-95F4-B9DE2A8A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6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872E-F9D9-2C4C-AB91-3CA40AB93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2345B-F179-5F46-85BD-5747672C7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AF476-7380-0F4C-B60B-5B0B471E3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8CAE63-7C19-214F-8A31-0FAFA1606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A75B-4927-5D4E-A11D-5A7FB3E0A61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88CEF-B6DB-DA49-91B1-FC16D8CD6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4F179-9BDF-2048-8725-38599917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BA7D-D2F0-E14A-95F4-B9DE2A8A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16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EA3EE6-6562-A94B-B5C2-F1E47FC01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C5769-E482-EC40-A6AB-1B117643B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499A5-6655-104F-98AE-3C2541890C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EA75B-4927-5D4E-A11D-5A7FB3E0A61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1C0E8-1B4E-8E44-804A-D5C45403E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6E827-9694-BB4C-8F48-73E7C3D65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9BA7D-D2F0-E14A-95F4-B9DE2A8AF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3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29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9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64B44-2303-AE4C-A7C4-832C81985EA9}"/>
              </a:ext>
            </a:extLst>
          </p:cNvPr>
          <p:cNvSpPr/>
          <p:nvPr/>
        </p:nvSpPr>
        <p:spPr>
          <a:xfrm>
            <a:off x="-1382698" y="-1709678"/>
            <a:ext cx="14797668" cy="11032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B07F41-FF36-3A4A-A22D-6D66A9AE4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68" y="-1081991"/>
            <a:ext cx="12192000" cy="2444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D21B95-6DCF-7748-A87C-71F5C3CE8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207001"/>
            <a:ext cx="8300720" cy="18819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1E4B04-3AA9-9F4B-9F98-FF6B4AD2B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3935" y="6391683"/>
            <a:ext cx="10903456" cy="272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73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49952-8AEF-0C4C-BD39-34C60EB02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16" y="0"/>
            <a:ext cx="6914367" cy="6858000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9A32DFC0-4474-5F41-8C47-52F76B6DB997}"/>
              </a:ext>
            </a:extLst>
          </p:cNvPr>
          <p:cNvSpPr/>
          <p:nvPr/>
        </p:nvSpPr>
        <p:spPr>
          <a:xfrm>
            <a:off x="4965590" y="3717235"/>
            <a:ext cx="811033" cy="787179"/>
          </a:xfrm>
          <a:custGeom>
            <a:avLst/>
            <a:gdLst>
              <a:gd name="connsiteX0" fmla="*/ 592372 w 811033"/>
              <a:gd name="connsiteY0" fmla="*/ 206734 h 787179"/>
              <a:gd name="connsiteX1" fmla="*/ 43732 w 811033"/>
              <a:gd name="connsiteY1" fmla="*/ 15902 h 787179"/>
              <a:gd name="connsiteX2" fmla="*/ 0 w 811033"/>
              <a:gd name="connsiteY2" fmla="*/ 0 h 787179"/>
              <a:gd name="connsiteX3" fmla="*/ 174928 w 811033"/>
              <a:gd name="connsiteY3" fmla="*/ 632128 h 787179"/>
              <a:gd name="connsiteX4" fmla="*/ 811033 w 811033"/>
              <a:gd name="connsiteY4" fmla="*/ 787179 h 787179"/>
              <a:gd name="connsiteX5" fmla="*/ 636104 w 811033"/>
              <a:gd name="connsiteY5" fmla="*/ 306125 h 787179"/>
              <a:gd name="connsiteX6" fmla="*/ 592372 w 811033"/>
              <a:gd name="connsiteY6" fmla="*/ 206734 h 78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1033" h="787179">
                <a:moveTo>
                  <a:pt x="592372" y="206734"/>
                </a:moveTo>
                <a:lnTo>
                  <a:pt x="43732" y="15902"/>
                </a:lnTo>
                <a:lnTo>
                  <a:pt x="0" y="0"/>
                </a:lnTo>
                <a:lnTo>
                  <a:pt x="174928" y="632128"/>
                </a:lnTo>
                <a:lnTo>
                  <a:pt x="811033" y="787179"/>
                </a:lnTo>
                <a:lnTo>
                  <a:pt x="636104" y="306125"/>
                </a:lnTo>
                <a:lnTo>
                  <a:pt x="592372" y="206734"/>
                </a:lnTo>
                <a:close/>
              </a:path>
            </a:pathLst>
          </a:custGeom>
          <a:pattFill prst="dkDn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00216C4F-85D3-0E47-986D-384315C6E822}"/>
              </a:ext>
            </a:extLst>
          </p:cNvPr>
          <p:cNvSpPr>
            <a:spLocks noChangeAspect="1"/>
          </p:cNvSpPr>
          <p:nvPr/>
        </p:nvSpPr>
        <p:spPr>
          <a:xfrm rot="2700000">
            <a:off x="5477748" y="3809263"/>
            <a:ext cx="229081" cy="229219"/>
          </a:xfrm>
          <a:prstGeom prst="plus">
            <a:avLst>
              <a:gd name="adj" fmla="val 386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A25FDA-11AE-C74E-A898-E6980DFDED7C}"/>
              </a:ext>
            </a:extLst>
          </p:cNvPr>
          <p:cNvSpPr/>
          <p:nvPr/>
        </p:nvSpPr>
        <p:spPr>
          <a:xfrm>
            <a:off x="1120877" y="6858000"/>
            <a:ext cx="9822426" cy="552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74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891FB-99D2-3C4A-9D80-FA452C628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908" y="0"/>
            <a:ext cx="6764183" cy="6858000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1F76E3DD-A009-2D4C-9E0A-1A569082895B}"/>
              </a:ext>
            </a:extLst>
          </p:cNvPr>
          <p:cNvSpPr/>
          <p:nvPr/>
        </p:nvSpPr>
        <p:spPr>
          <a:xfrm>
            <a:off x="4873625" y="3717925"/>
            <a:ext cx="908050" cy="908050"/>
          </a:xfrm>
          <a:custGeom>
            <a:avLst/>
            <a:gdLst>
              <a:gd name="connsiteX0" fmla="*/ 320675 w 908050"/>
              <a:gd name="connsiteY0" fmla="*/ 619125 h 908050"/>
              <a:gd name="connsiteX1" fmla="*/ 0 w 908050"/>
              <a:gd name="connsiteY1" fmla="*/ 0 h 908050"/>
              <a:gd name="connsiteX2" fmla="*/ 180975 w 908050"/>
              <a:gd name="connsiteY2" fmla="*/ 142875 h 908050"/>
              <a:gd name="connsiteX3" fmla="*/ 320675 w 908050"/>
              <a:gd name="connsiteY3" fmla="*/ 254000 h 908050"/>
              <a:gd name="connsiteX4" fmla="*/ 428625 w 908050"/>
              <a:gd name="connsiteY4" fmla="*/ 342900 h 908050"/>
              <a:gd name="connsiteX5" fmla="*/ 523875 w 908050"/>
              <a:gd name="connsiteY5" fmla="*/ 431800 h 908050"/>
              <a:gd name="connsiteX6" fmla="*/ 590550 w 908050"/>
              <a:gd name="connsiteY6" fmla="*/ 504825 h 908050"/>
              <a:gd name="connsiteX7" fmla="*/ 666750 w 908050"/>
              <a:gd name="connsiteY7" fmla="*/ 600075 h 908050"/>
              <a:gd name="connsiteX8" fmla="*/ 762000 w 908050"/>
              <a:gd name="connsiteY8" fmla="*/ 708025 h 908050"/>
              <a:gd name="connsiteX9" fmla="*/ 908050 w 908050"/>
              <a:gd name="connsiteY9" fmla="*/ 908050 h 908050"/>
              <a:gd name="connsiteX10" fmla="*/ 320675 w 908050"/>
              <a:gd name="connsiteY10" fmla="*/ 619125 h 9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8050" h="908050">
                <a:moveTo>
                  <a:pt x="320675" y="619125"/>
                </a:moveTo>
                <a:lnTo>
                  <a:pt x="0" y="0"/>
                </a:lnTo>
                <a:lnTo>
                  <a:pt x="180975" y="142875"/>
                </a:lnTo>
                <a:lnTo>
                  <a:pt x="320675" y="254000"/>
                </a:lnTo>
                <a:lnTo>
                  <a:pt x="428625" y="342900"/>
                </a:lnTo>
                <a:lnTo>
                  <a:pt x="523875" y="431800"/>
                </a:lnTo>
                <a:lnTo>
                  <a:pt x="590550" y="504825"/>
                </a:lnTo>
                <a:lnTo>
                  <a:pt x="666750" y="600075"/>
                </a:lnTo>
                <a:lnTo>
                  <a:pt x="762000" y="708025"/>
                </a:lnTo>
                <a:lnTo>
                  <a:pt x="908050" y="908050"/>
                </a:lnTo>
                <a:lnTo>
                  <a:pt x="320675" y="619125"/>
                </a:lnTo>
                <a:close/>
              </a:path>
            </a:pathLst>
          </a:custGeom>
          <a:pattFill prst="dkDn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216D28E8-CB6F-3E4E-A658-AD6B3A1FC64A}"/>
              </a:ext>
            </a:extLst>
          </p:cNvPr>
          <p:cNvSpPr>
            <a:spLocks noChangeAspect="1"/>
          </p:cNvSpPr>
          <p:nvPr/>
        </p:nvSpPr>
        <p:spPr>
          <a:xfrm rot="2700000">
            <a:off x="5257713" y="3979284"/>
            <a:ext cx="229081" cy="229219"/>
          </a:xfrm>
          <a:prstGeom prst="plus">
            <a:avLst>
              <a:gd name="adj" fmla="val 386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D3F08D-B972-9941-8F27-93FECCC6D590}"/>
              </a:ext>
            </a:extLst>
          </p:cNvPr>
          <p:cNvSpPr/>
          <p:nvPr/>
        </p:nvSpPr>
        <p:spPr>
          <a:xfrm>
            <a:off x="2993924" y="307156"/>
            <a:ext cx="6565366" cy="2286729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Screen Shot 2018-06-26 at 9.35.22 PM.png">
            <a:extLst>
              <a:ext uri="{FF2B5EF4-FFF2-40B4-BE49-F238E27FC236}">
                <a16:creationId xmlns:a16="http://schemas.microsoft.com/office/drawing/2014/main" id="{3889259C-A107-014D-8F95-4A52EF8B28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62"/>
          <a:stretch/>
        </p:blipFill>
        <p:spPr>
          <a:xfrm>
            <a:off x="3110765" y="1150216"/>
            <a:ext cx="2014964" cy="1037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40C6A4-3D16-4645-A749-63DF73164F31}"/>
              </a:ext>
            </a:extLst>
          </p:cNvPr>
          <p:cNvSpPr txBox="1"/>
          <p:nvPr/>
        </p:nvSpPr>
        <p:spPr>
          <a:xfrm>
            <a:off x="5125729" y="356091"/>
            <a:ext cx="4295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cs typeface="Arial"/>
              </a:rPr>
              <a:t>Public Sector Demand (3)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EB687-42CA-3445-949B-CFE04083147C}"/>
              </a:ext>
            </a:extLst>
          </p:cNvPr>
          <p:cNvSpPr txBox="1"/>
          <p:nvPr/>
        </p:nvSpPr>
        <p:spPr>
          <a:xfrm>
            <a:off x="5135235" y="763501"/>
            <a:ext cx="2659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cs typeface="Arial"/>
              </a:rPr>
              <a:t>Target Profit (5)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20F50-C867-C74D-B73A-7082ECA8C087}"/>
              </a:ext>
            </a:extLst>
          </p:cNvPr>
          <p:cNvSpPr txBox="1"/>
          <p:nvPr/>
        </p:nvSpPr>
        <p:spPr>
          <a:xfrm>
            <a:off x="5135235" y="1155795"/>
            <a:ext cx="4335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cs typeface="Arial"/>
              </a:rPr>
              <a:t>Public Sector Capacity (7)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90D813-C11C-8A40-AFB9-C00956ABF6F1}"/>
              </a:ext>
            </a:extLst>
          </p:cNvPr>
          <p:cNvSpPr txBox="1"/>
          <p:nvPr/>
        </p:nvSpPr>
        <p:spPr>
          <a:xfrm>
            <a:off x="5125729" y="1684079"/>
            <a:ext cx="453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cs typeface="Arial"/>
              </a:rPr>
              <a:t>Public Sector Price Bounds (8)—(9)</a:t>
            </a:r>
          </a:p>
        </p:txBody>
      </p:sp>
      <p:pic>
        <p:nvPicPr>
          <p:cNvPr id="12" name="Picture 11" descr="Screen Shot 2018-06-26 at 9.44.29 PM.png">
            <a:extLst>
              <a:ext uri="{FF2B5EF4-FFF2-40B4-BE49-F238E27FC236}">
                <a16:creationId xmlns:a16="http://schemas.microsoft.com/office/drawing/2014/main" id="{A2D9EDB9-87C5-DB40-83E6-D8C71980D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10762" y="907394"/>
            <a:ext cx="1989306" cy="153024"/>
          </a:xfrm>
          <a:prstGeom prst="rect">
            <a:avLst/>
          </a:prstGeom>
        </p:spPr>
      </p:pic>
      <p:pic>
        <p:nvPicPr>
          <p:cNvPr id="13" name="Picture 12" descr="Screen Shot 2018-06-26 at 9.44.24 PM.png">
            <a:extLst>
              <a:ext uri="{FF2B5EF4-FFF2-40B4-BE49-F238E27FC236}">
                <a16:creationId xmlns:a16="http://schemas.microsoft.com/office/drawing/2014/main" id="{4F32BED3-6D62-A94A-AA4B-FACE3F053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141" y="472162"/>
            <a:ext cx="1916555" cy="2240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67C8A6-D1FF-0443-A0F7-E9FE59E97E6F}"/>
              </a:ext>
            </a:extLst>
          </p:cNvPr>
          <p:cNvSpPr txBox="1"/>
          <p:nvPr/>
        </p:nvSpPr>
        <p:spPr>
          <a:xfrm>
            <a:off x="5121267" y="2104516"/>
            <a:ext cx="2819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cs typeface="Arial"/>
              </a:rPr>
              <a:t>Optimal Solution</a:t>
            </a: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E5CE1389-0247-8641-8CBD-B73583C0A5DD}"/>
              </a:ext>
            </a:extLst>
          </p:cNvPr>
          <p:cNvSpPr/>
          <p:nvPr/>
        </p:nvSpPr>
        <p:spPr>
          <a:xfrm rot="2665069">
            <a:off x="3975421" y="2184382"/>
            <a:ext cx="317568" cy="328866"/>
          </a:xfrm>
          <a:prstGeom prst="plus">
            <a:avLst>
              <a:gd name="adj" fmla="val 39050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3BA8FD-E34F-C54F-A20E-9090272A1BE1}"/>
              </a:ext>
            </a:extLst>
          </p:cNvPr>
          <p:cNvSpPr/>
          <p:nvPr/>
        </p:nvSpPr>
        <p:spPr>
          <a:xfrm>
            <a:off x="1120877" y="6858000"/>
            <a:ext cx="9822426" cy="552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332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FE7C706-7AA1-F84A-9180-B3AC5CEC938D}"/>
              </a:ext>
            </a:extLst>
          </p:cNvPr>
          <p:cNvSpPr/>
          <p:nvPr/>
        </p:nvSpPr>
        <p:spPr>
          <a:xfrm>
            <a:off x="-4198458" y="-311026"/>
            <a:ext cx="19933919" cy="8352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573619-2F05-AA4A-8E3A-FAAB5A57C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498" y="0"/>
            <a:ext cx="69215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939EC1-E1EB-5242-958F-0AEA69C27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25059" y="0"/>
            <a:ext cx="732875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8CF6BA-9082-EA40-A9C8-B88E8B263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4207" y="1284988"/>
            <a:ext cx="1054100" cy="24638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1F41D771-3CF6-2B4D-8F1B-4D30C1D7298A}"/>
              </a:ext>
            </a:extLst>
          </p:cNvPr>
          <p:cNvSpPr/>
          <p:nvPr/>
        </p:nvSpPr>
        <p:spPr>
          <a:xfrm>
            <a:off x="5768502" y="97277"/>
            <a:ext cx="6050604" cy="6040876"/>
          </a:xfrm>
          <a:custGeom>
            <a:avLst/>
            <a:gdLst>
              <a:gd name="connsiteX0" fmla="*/ 0 w 6050604"/>
              <a:gd name="connsiteY0" fmla="*/ 0 h 6040876"/>
              <a:gd name="connsiteX1" fmla="*/ 0 w 6050604"/>
              <a:gd name="connsiteY1" fmla="*/ 583659 h 6040876"/>
              <a:gd name="connsiteX2" fmla="*/ 3560324 w 6050604"/>
              <a:gd name="connsiteY2" fmla="*/ 583659 h 6040876"/>
              <a:gd name="connsiteX3" fmla="*/ 3560324 w 6050604"/>
              <a:gd name="connsiteY3" fmla="*/ 700391 h 6040876"/>
              <a:gd name="connsiteX4" fmla="*/ 4046707 w 6050604"/>
              <a:gd name="connsiteY4" fmla="*/ 700391 h 6040876"/>
              <a:gd name="connsiteX5" fmla="*/ 4046707 w 6050604"/>
              <a:gd name="connsiteY5" fmla="*/ 826851 h 6040876"/>
              <a:gd name="connsiteX6" fmla="*/ 4280170 w 6050604"/>
              <a:gd name="connsiteY6" fmla="*/ 826851 h 6040876"/>
              <a:gd name="connsiteX7" fmla="*/ 4280170 w 6050604"/>
              <a:gd name="connsiteY7" fmla="*/ 933855 h 6040876"/>
              <a:gd name="connsiteX8" fmla="*/ 4630366 w 6050604"/>
              <a:gd name="connsiteY8" fmla="*/ 933855 h 6040876"/>
              <a:gd name="connsiteX9" fmla="*/ 4640094 w 6050604"/>
              <a:gd name="connsiteY9" fmla="*/ 1050587 h 6040876"/>
              <a:gd name="connsiteX10" fmla="*/ 4747098 w 6050604"/>
              <a:gd name="connsiteY10" fmla="*/ 1050587 h 6040876"/>
              <a:gd name="connsiteX11" fmla="*/ 4747098 w 6050604"/>
              <a:gd name="connsiteY11" fmla="*/ 1177046 h 6040876"/>
              <a:gd name="connsiteX12" fmla="*/ 4883285 w 6050604"/>
              <a:gd name="connsiteY12" fmla="*/ 1177046 h 6040876"/>
              <a:gd name="connsiteX13" fmla="*/ 4883285 w 6050604"/>
              <a:gd name="connsiteY13" fmla="*/ 1284051 h 6040876"/>
              <a:gd name="connsiteX14" fmla="*/ 5000017 w 6050604"/>
              <a:gd name="connsiteY14" fmla="*/ 1293778 h 6040876"/>
              <a:gd name="connsiteX15" fmla="*/ 5000017 w 6050604"/>
              <a:gd name="connsiteY15" fmla="*/ 1410510 h 6040876"/>
              <a:gd name="connsiteX16" fmla="*/ 5107021 w 6050604"/>
              <a:gd name="connsiteY16" fmla="*/ 1410510 h 6040876"/>
              <a:gd name="connsiteX17" fmla="*/ 5116749 w 6050604"/>
              <a:gd name="connsiteY17" fmla="*/ 1760706 h 6040876"/>
              <a:gd name="connsiteX18" fmla="*/ 5233481 w 6050604"/>
              <a:gd name="connsiteY18" fmla="*/ 1760706 h 6040876"/>
              <a:gd name="connsiteX19" fmla="*/ 5233481 w 6050604"/>
              <a:gd name="connsiteY19" fmla="*/ 2003897 h 6040876"/>
              <a:gd name="connsiteX20" fmla="*/ 5350213 w 6050604"/>
              <a:gd name="connsiteY20" fmla="*/ 2003897 h 6040876"/>
              <a:gd name="connsiteX21" fmla="*/ 5340485 w 6050604"/>
              <a:gd name="connsiteY21" fmla="*/ 2480553 h 6040876"/>
              <a:gd name="connsiteX22" fmla="*/ 5466945 w 6050604"/>
              <a:gd name="connsiteY22" fmla="*/ 2480553 h 6040876"/>
              <a:gd name="connsiteX23" fmla="*/ 5457217 w 6050604"/>
              <a:gd name="connsiteY23" fmla="*/ 6040876 h 6040876"/>
              <a:gd name="connsiteX24" fmla="*/ 6050604 w 6050604"/>
              <a:gd name="connsiteY24" fmla="*/ 6040876 h 6040876"/>
              <a:gd name="connsiteX25" fmla="*/ 6040877 w 6050604"/>
              <a:gd name="connsiteY25" fmla="*/ 0 h 6040876"/>
              <a:gd name="connsiteX26" fmla="*/ 0 w 6050604"/>
              <a:gd name="connsiteY26" fmla="*/ 0 h 604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50604" h="6040876">
                <a:moveTo>
                  <a:pt x="0" y="0"/>
                </a:moveTo>
                <a:lnTo>
                  <a:pt x="0" y="583659"/>
                </a:lnTo>
                <a:lnTo>
                  <a:pt x="3560324" y="583659"/>
                </a:lnTo>
                <a:lnTo>
                  <a:pt x="3560324" y="700391"/>
                </a:lnTo>
                <a:lnTo>
                  <a:pt x="4046707" y="700391"/>
                </a:lnTo>
                <a:lnTo>
                  <a:pt x="4046707" y="826851"/>
                </a:lnTo>
                <a:lnTo>
                  <a:pt x="4280170" y="826851"/>
                </a:lnTo>
                <a:lnTo>
                  <a:pt x="4280170" y="933855"/>
                </a:lnTo>
                <a:lnTo>
                  <a:pt x="4630366" y="933855"/>
                </a:lnTo>
                <a:lnTo>
                  <a:pt x="4640094" y="1050587"/>
                </a:lnTo>
                <a:lnTo>
                  <a:pt x="4747098" y="1050587"/>
                </a:lnTo>
                <a:lnTo>
                  <a:pt x="4747098" y="1177046"/>
                </a:lnTo>
                <a:lnTo>
                  <a:pt x="4883285" y="1177046"/>
                </a:lnTo>
                <a:lnTo>
                  <a:pt x="4883285" y="1284051"/>
                </a:lnTo>
                <a:lnTo>
                  <a:pt x="5000017" y="1293778"/>
                </a:lnTo>
                <a:lnTo>
                  <a:pt x="5000017" y="1410510"/>
                </a:lnTo>
                <a:lnTo>
                  <a:pt x="5107021" y="1410510"/>
                </a:lnTo>
                <a:lnTo>
                  <a:pt x="5116749" y="1760706"/>
                </a:lnTo>
                <a:lnTo>
                  <a:pt x="5233481" y="1760706"/>
                </a:lnTo>
                <a:lnTo>
                  <a:pt x="5233481" y="2003897"/>
                </a:lnTo>
                <a:lnTo>
                  <a:pt x="5350213" y="2003897"/>
                </a:lnTo>
                <a:lnTo>
                  <a:pt x="5340485" y="2480553"/>
                </a:lnTo>
                <a:lnTo>
                  <a:pt x="5466945" y="2480553"/>
                </a:lnTo>
                <a:cubicBezTo>
                  <a:pt x="5463702" y="3667327"/>
                  <a:pt x="5460460" y="4854102"/>
                  <a:pt x="5457217" y="6040876"/>
                </a:cubicBezTo>
                <a:lnTo>
                  <a:pt x="6050604" y="6040876"/>
                </a:lnTo>
                <a:cubicBezTo>
                  <a:pt x="6047362" y="4027251"/>
                  <a:pt x="6044119" y="2013625"/>
                  <a:pt x="6040877" y="0"/>
                </a:cubicBez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accent3">
                <a:lumMod val="40000"/>
                <a:lumOff val="60000"/>
              </a:schemeClr>
            </a:fgClr>
            <a:bgClr>
              <a:schemeClr val="accent3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9A6C78-4539-174A-9E85-D44195A1150D}"/>
              </a:ext>
            </a:extLst>
          </p:cNvPr>
          <p:cNvCxnSpPr/>
          <p:nvPr/>
        </p:nvCxnSpPr>
        <p:spPr>
          <a:xfrm>
            <a:off x="10052721" y="1033670"/>
            <a:ext cx="3407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D7D980-C2D6-FA49-85D3-2B62B65E66D8}"/>
              </a:ext>
            </a:extLst>
          </p:cNvPr>
          <p:cNvCxnSpPr>
            <a:cxnSpLocks/>
          </p:cNvCxnSpPr>
          <p:nvPr/>
        </p:nvCxnSpPr>
        <p:spPr>
          <a:xfrm>
            <a:off x="9302080" y="799864"/>
            <a:ext cx="5007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9DC640-EF8C-7E44-93D7-41A76661D09F}"/>
              </a:ext>
            </a:extLst>
          </p:cNvPr>
          <p:cNvCxnSpPr>
            <a:cxnSpLocks/>
          </p:cNvCxnSpPr>
          <p:nvPr/>
        </p:nvCxnSpPr>
        <p:spPr>
          <a:xfrm>
            <a:off x="9802822" y="799864"/>
            <a:ext cx="0" cy="2338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58A533-B37B-4147-80FC-646A84D2405C}"/>
              </a:ext>
            </a:extLst>
          </p:cNvPr>
          <p:cNvCxnSpPr>
            <a:cxnSpLocks/>
          </p:cNvCxnSpPr>
          <p:nvPr/>
        </p:nvCxnSpPr>
        <p:spPr>
          <a:xfrm>
            <a:off x="10035681" y="922447"/>
            <a:ext cx="0" cy="2338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C691C9-F168-784A-B3C5-7523E6362409}"/>
              </a:ext>
            </a:extLst>
          </p:cNvPr>
          <p:cNvCxnSpPr>
            <a:cxnSpLocks/>
          </p:cNvCxnSpPr>
          <p:nvPr/>
        </p:nvCxnSpPr>
        <p:spPr>
          <a:xfrm>
            <a:off x="10636762" y="1284988"/>
            <a:ext cx="0" cy="2338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CF7FC7-20C0-684D-ADE7-FB83D65CB8F5}"/>
              </a:ext>
            </a:extLst>
          </p:cNvPr>
          <p:cNvCxnSpPr>
            <a:cxnSpLocks/>
          </p:cNvCxnSpPr>
          <p:nvPr/>
        </p:nvCxnSpPr>
        <p:spPr>
          <a:xfrm>
            <a:off x="10755082" y="1386268"/>
            <a:ext cx="0" cy="2338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DF50DA-2B4A-A045-B8CF-7BD598164AB0}"/>
              </a:ext>
            </a:extLst>
          </p:cNvPr>
          <p:cNvCxnSpPr/>
          <p:nvPr/>
        </p:nvCxnSpPr>
        <p:spPr>
          <a:xfrm>
            <a:off x="10165365" y="1155306"/>
            <a:ext cx="3407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0AE7C43-0704-464E-9B59-009D5D92EB62}"/>
              </a:ext>
            </a:extLst>
          </p:cNvPr>
          <p:cNvCxnSpPr/>
          <p:nvPr/>
        </p:nvCxnSpPr>
        <p:spPr>
          <a:xfrm>
            <a:off x="10408643" y="1387222"/>
            <a:ext cx="3407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2B4FF8-F552-494F-9082-649BCAF20856}"/>
              </a:ext>
            </a:extLst>
          </p:cNvPr>
          <p:cNvCxnSpPr/>
          <p:nvPr/>
        </p:nvCxnSpPr>
        <p:spPr>
          <a:xfrm>
            <a:off x="10653802" y="1863355"/>
            <a:ext cx="3407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74B63C9-2772-1E49-8326-2B9846262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2783" y="4534879"/>
            <a:ext cx="1524000" cy="3429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BF7BD44-B1AA-164B-8B45-E06CEF60E676}"/>
              </a:ext>
            </a:extLst>
          </p:cNvPr>
          <p:cNvSpPr/>
          <p:nvPr/>
        </p:nvSpPr>
        <p:spPr>
          <a:xfrm>
            <a:off x="12521891" y="1782696"/>
            <a:ext cx="374904" cy="1836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EE7CA3-AE5A-C944-A437-7697B6A29EFC}"/>
              </a:ext>
            </a:extLst>
          </p:cNvPr>
          <p:cNvSpPr/>
          <p:nvPr/>
        </p:nvSpPr>
        <p:spPr>
          <a:xfrm>
            <a:off x="5747461" y="98168"/>
            <a:ext cx="6071646" cy="603998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5D4A4-4C02-3248-A883-2A9AAE0B5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4207" y="4985721"/>
            <a:ext cx="718161" cy="718161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228978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8CDDEAC-411C-CD44-82C5-3E4981171972}"/>
              </a:ext>
            </a:extLst>
          </p:cNvPr>
          <p:cNvSpPr/>
          <p:nvPr/>
        </p:nvSpPr>
        <p:spPr>
          <a:xfrm>
            <a:off x="-570996" y="638422"/>
            <a:ext cx="13966371" cy="5225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7F58A-5CCD-1A4E-AC57-8099727B9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4152"/>
            <a:ext cx="12192000" cy="284969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1D4AFBB-69B0-F243-8C6A-7DFAF23CA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74" y="2004152"/>
            <a:ext cx="11710433" cy="24936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1FF4258-32C0-1549-A573-3BF37270EC84}"/>
              </a:ext>
            </a:extLst>
          </p:cNvPr>
          <p:cNvSpPr/>
          <p:nvPr/>
        </p:nvSpPr>
        <p:spPr>
          <a:xfrm>
            <a:off x="1105169" y="2072669"/>
            <a:ext cx="1465792" cy="378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006481-9F53-964C-BB3C-21F8944D3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293" y="2088962"/>
            <a:ext cx="468481" cy="312321"/>
          </a:xfrm>
          <a:prstGeom prst="rect">
            <a:avLst/>
          </a:prstGeom>
        </p:spPr>
      </p:pic>
      <p:sp>
        <p:nvSpPr>
          <p:cNvPr id="26" name="Cross 25">
            <a:extLst>
              <a:ext uri="{FF2B5EF4-FFF2-40B4-BE49-F238E27FC236}">
                <a16:creationId xmlns:a16="http://schemas.microsoft.com/office/drawing/2014/main" id="{97D68A39-E949-384B-8C41-EF1EE6A93953}"/>
              </a:ext>
            </a:extLst>
          </p:cNvPr>
          <p:cNvSpPr/>
          <p:nvPr/>
        </p:nvSpPr>
        <p:spPr>
          <a:xfrm rot="2699142">
            <a:off x="2418374" y="2459985"/>
            <a:ext cx="155418" cy="149613"/>
          </a:xfrm>
          <a:prstGeom prst="plus">
            <a:avLst>
              <a:gd name="adj" fmla="val 376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B4626F90-529A-9F49-8598-53D70379846A}"/>
              </a:ext>
            </a:extLst>
          </p:cNvPr>
          <p:cNvSpPr/>
          <p:nvPr/>
        </p:nvSpPr>
        <p:spPr>
          <a:xfrm rot="2699142">
            <a:off x="4007265" y="2461480"/>
            <a:ext cx="155418" cy="149613"/>
          </a:xfrm>
          <a:prstGeom prst="plus">
            <a:avLst>
              <a:gd name="adj" fmla="val 376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C541E214-91A0-E54A-A883-A31E7FFC5CC5}"/>
              </a:ext>
            </a:extLst>
          </p:cNvPr>
          <p:cNvSpPr/>
          <p:nvPr/>
        </p:nvSpPr>
        <p:spPr>
          <a:xfrm rot="2699142">
            <a:off x="5501821" y="2778510"/>
            <a:ext cx="155418" cy="149613"/>
          </a:xfrm>
          <a:prstGeom prst="plus">
            <a:avLst>
              <a:gd name="adj" fmla="val 376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D2FBBF1F-00E6-0741-927C-258C418B5C2E}"/>
              </a:ext>
            </a:extLst>
          </p:cNvPr>
          <p:cNvSpPr/>
          <p:nvPr/>
        </p:nvSpPr>
        <p:spPr>
          <a:xfrm rot="2699142">
            <a:off x="6995392" y="2976092"/>
            <a:ext cx="155418" cy="149613"/>
          </a:xfrm>
          <a:prstGeom prst="plus">
            <a:avLst>
              <a:gd name="adj" fmla="val 376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5F91F355-F4CE-6C48-B2C2-BE1DDD3E02A6}"/>
              </a:ext>
            </a:extLst>
          </p:cNvPr>
          <p:cNvSpPr/>
          <p:nvPr/>
        </p:nvSpPr>
        <p:spPr>
          <a:xfrm rot="2699142">
            <a:off x="8482762" y="3014139"/>
            <a:ext cx="155418" cy="149613"/>
          </a:xfrm>
          <a:prstGeom prst="plus">
            <a:avLst>
              <a:gd name="adj" fmla="val 376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AF74E3DD-E8B7-E741-9093-488B3332CD39}"/>
              </a:ext>
            </a:extLst>
          </p:cNvPr>
          <p:cNvSpPr/>
          <p:nvPr/>
        </p:nvSpPr>
        <p:spPr>
          <a:xfrm rot="2699142">
            <a:off x="9899760" y="2869888"/>
            <a:ext cx="155418" cy="149613"/>
          </a:xfrm>
          <a:prstGeom prst="plus">
            <a:avLst>
              <a:gd name="adj" fmla="val 376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4DFD9739-31D5-DB47-8FB7-8EB8FB2168F8}"/>
              </a:ext>
            </a:extLst>
          </p:cNvPr>
          <p:cNvSpPr/>
          <p:nvPr/>
        </p:nvSpPr>
        <p:spPr>
          <a:xfrm rot="2699142">
            <a:off x="11386147" y="2602015"/>
            <a:ext cx="155418" cy="149613"/>
          </a:xfrm>
          <a:prstGeom prst="plus">
            <a:avLst>
              <a:gd name="adj" fmla="val 376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1DBB3B-381B-9F4B-AD6A-8BDA5297A1A6}"/>
              </a:ext>
            </a:extLst>
          </p:cNvPr>
          <p:cNvSpPr/>
          <p:nvPr/>
        </p:nvSpPr>
        <p:spPr>
          <a:xfrm>
            <a:off x="1138963" y="3668477"/>
            <a:ext cx="1391509" cy="374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58706559-A327-6646-A73A-35FD22680D50}"/>
              </a:ext>
            </a:extLst>
          </p:cNvPr>
          <p:cNvSpPr/>
          <p:nvPr/>
        </p:nvSpPr>
        <p:spPr>
          <a:xfrm rot="2699142">
            <a:off x="1238268" y="3776002"/>
            <a:ext cx="165301" cy="153986"/>
          </a:xfrm>
          <a:prstGeom prst="plus">
            <a:avLst>
              <a:gd name="adj" fmla="val 376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082B0EA-C234-5346-97F5-1FD49AE9A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805" y="3734966"/>
            <a:ext cx="1017498" cy="2289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EC7B29D-6282-484F-8F40-82E2824AC4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568" b="-3838"/>
          <a:stretch/>
        </p:blipFill>
        <p:spPr>
          <a:xfrm>
            <a:off x="12160530" y="2004152"/>
            <a:ext cx="1064357" cy="32605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32A43CC-DC9B-A04B-97E3-593AE87D23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518" t="5172"/>
          <a:stretch/>
        </p:blipFill>
        <p:spPr>
          <a:xfrm>
            <a:off x="12173627" y="2310372"/>
            <a:ext cx="1097515" cy="29481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426C485-B5F8-5842-8761-CB5618FB3C32}"/>
              </a:ext>
            </a:extLst>
          </p:cNvPr>
          <p:cNvSpPr/>
          <p:nvPr/>
        </p:nvSpPr>
        <p:spPr>
          <a:xfrm>
            <a:off x="2699282" y="2072646"/>
            <a:ext cx="1465792" cy="378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B840A2-5363-0943-A3D8-59B0AF3100BD}"/>
              </a:ext>
            </a:extLst>
          </p:cNvPr>
          <p:cNvSpPr/>
          <p:nvPr/>
        </p:nvSpPr>
        <p:spPr>
          <a:xfrm>
            <a:off x="4285082" y="2068377"/>
            <a:ext cx="1465792" cy="378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8861AA-1441-F941-9610-EE840AE4385D}"/>
              </a:ext>
            </a:extLst>
          </p:cNvPr>
          <p:cNvSpPr/>
          <p:nvPr/>
        </p:nvSpPr>
        <p:spPr>
          <a:xfrm>
            <a:off x="5868798" y="2072646"/>
            <a:ext cx="1471115" cy="368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401A29A-5510-D840-B544-EF9D8239F9D4}"/>
              </a:ext>
            </a:extLst>
          </p:cNvPr>
          <p:cNvSpPr/>
          <p:nvPr/>
        </p:nvSpPr>
        <p:spPr>
          <a:xfrm>
            <a:off x="7456547" y="2065821"/>
            <a:ext cx="1471115" cy="368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BE86E44-39F2-584E-96CF-197A112FDC48}"/>
              </a:ext>
            </a:extLst>
          </p:cNvPr>
          <p:cNvSpPr/>
          <p:nvPr/>
        </p:nvSpPr>
        <p:spPr>
          <a:xfrm>
            <a:off x="9042347" y="2062278"/>
            <a:ext cx="1471115" cy="368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A93D20-9058-6441-9208-8267938DBDC7}"/>
              </a:ext>
            </a:extLst>
          </p:cNvPr>
          <p:cNvSpPr/>
          <p:nvPr/>
        </p:nvSpPr>
        <p:spPr>
          <a:xfrm>
            <a:off x="10643160" y="2066912"/>
            <a:ext cx="1471115" cy="368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BA55A-58A1-9C4F-A90B-468FBF1D6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268" y="2090688"/>
            <a:ext cx="650828" cy="308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40B22-C638-9F4F-A28A-2BAB6F7A03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6926" y="2088295"/>
            <a:ext cx="501472" cy="326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6E8241-22D3-E14C-97B2-E6B493F287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18041" y="2101962"/>
            <a:ext cx="708608" cy="294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A081F5-AC9A-C14D-A2E7-D2E9A9E83D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51655" y="2098593"/>
            <a:ext cx="448430" cy="291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D30B5C-8BDE-614C-9287-0F4B14C8FA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8028" y="2109660"/>
            <a:ext cx="708299" cy="3004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2247FE-8A63-C142-B890-4E7B79A83B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2076" y="2111460"/>
            <a:ext cx="431668" cy="28058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D3E163A-F40C-DA4E-92A9-405A9B9C1808}"/>
              </a:ext>
            </a:extLst>
          </p:cNvPr>
          <p:cNvSpPr/>
          <p:nvPr/>
        </p:nvSpPr>
        <p:spPr>
          <a:xfrm>
            <a:off x="353293" y="2254724"/>
            <a:ext cx="224464" cy="2151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31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8CDDEAC-411C-CD44-82C5-3E4981171972}"/>
              </a:ext>
            </a:extLst>
          </p:cNvPr>
          <p:cNvSpPr/>
          <p:nvPr/>
        </p:nvSpPr>
        <p:spPr>
          <a:xfrm>
            <a:off x="-429802" y="693119"/>
            <a:ext cx="13966371" cy="5225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41C6C-DF1E-3942-A594-7F592ECA3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8" y="2004152"/>
            <a:ext cx="12192000" cy="28779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1FF4258-32C0-1549-A573-3BF37270EC84}"/>
              </a:ext>
            </a:extLst>
          </p:cNvPr>
          <p:cNvSpPr/>
          <p:nvPr/>
        </p:nvSpPr>
        <p:spPr>
          <a:xfrm>
            <a:off x="1034007" y="2105456"/>
            <a:ext cx="1500181" cy="323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006481-9F53-964C-BB3C-21F8944D3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495" y="2105456"/>
            <a:ext cx="468481" cy="312321"/>
          </a:xfrm>
          <a:prstGeom prst="rect">
            <a:avLst/>
          </a:prstGeom>
        </p:spPr>
      </p:pic>
      <p:sp>
        <p:nvSpPr>
          <p:cNvPr id="26" name="Cross 25">
            <a:extLst>
              <a:ext uri="{FF2B5EF4-FFF2-40B4-BE49-F238E27FC236}">
                <a16:creationId xmlns:a16="http://schemas.microsoft.com/office/drawing/2014/main" id="{97D68A39-E949-384B-8C41-EF1EE6A93953}"/>
              </a:ext>
            </a:extLst>
          </p:cNvPr>
          <p:cNvSpPr/>
          <p:nvPr/>
        </p:nvSpPr>
        <p:spPr>
          <a:xfrm rot="2699142">
            <a:off x="2371306" y="2459985"/>
            <a:ext cx="155418" cy="149613"/>
          </a:xfrm>
          <a:prstGeom prst="plus">
            <a:avLst>
              <a:gd name="adj" fmla="val 376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B4626F90-529A-9F49-8598-53D70379846A}"/>
              </a:ext>
            </a:extLst>
          </p:cNvPr>
          <p:cNvSpPr/>
          <p:nvPr/>
        </p:nvSpPr>
        <p:spPr>
          <a:xfrm rot="2699142">
            <a:off x="4007265" y="2461480"/>
            <a:ext cx="155418" cy="149613"/>
          </a:xfrm>
          <a:prstGeom prst="plus">
            <a:avLst>
              <a:gd name="adj" fmla="val 376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C541E214-91A0-E54A-A883-A31E7FFC5CC5}"/>
              </a:ext>
            </a:extLst>
          </p:cNvPr>
          <p:cNvSpPr/>
          <p:nvPr/>
        </p:nvSpPr>
        <p:spPr>
          <a:xfrm rot="2699142">
            <a:off x="5515269" y="2791958"/>
            <a:ext cx="155418" cy="149613"/>
          </a:xfrm>
          <a:prstGeom prst="plus">
            <a:avLst>
              <a:gd name="adj" fmla="val 376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D2FBBF1F-00E6-0741-927C-258C418B5C2E}"/>
              </a:ext>
            </a:extLst>
          </p:cNvPr>
          <p:cNvSpPr/>
          <p:nvPr/>
        </p:nvSpPr>
        <p:spPr>
          <a:xfrm rot="2699142">
            <a:off x="7029012" y="3002986"/>
            <a:ext cx="155418" cy="149613"/>
          </a:xfrm>
          <a:prstGeom prst="plus">
            <a:avLst>
              <a:gd name="adj" fmla="val 376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5F91F355-F4CE-6C48-B2C2-BE1DDD3E02A6}"/>
              </a:ext>
            </a:extLst>
          </p:cNvPr>
          <p:cNvSpPr/>
          <p:nvPr/>
        </p:nvSpPr>
        <p:spPr>
          <a:xfrm rot="2699142">
            <a:off x="8556723" y="3041035"/>
            <a:ext cx="155418" cy="149613"/>
          </a:xfrm>
          <a:prstGeom prst="plus">
            <a:avLst>
              <a:gd name="adj" fmla="val 376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AF74E3DD-E8B7-E741-9093-488B3332CD39}"/>
              </a:ext>
            </a:extLst>
          </p:cNvPr>
          <p:cNvSpPr/>
          <p:nvPr/>
        </p:nvSpPr>
        <p:spPr>
          <a:xfrm rot="2699142">
            <a:off x="10020786" y="2883336"/>
            <a:ext cx="155418" cy="149613"/>
          </a:xfrm>
          <a:prstGeom prst="plus">
            <a:avLst>
              <a:gd name="adj" fmla="val 376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4DFD9739-31D5-DB47-8FB7-8EB8FB2168F8}"/>
              </a:ext>
            </a:extLst>
          </p:cNvPr>
          <p:cNvSpPr/>
          <p:nvPr/>
        </p:nvSpPr>
        <p:spPr>
          <a:xfrm rot="2699142">
            <a:off x="11540792" y="2595291"/>
            <a:ext cx="155418" cy="149613"/>
          </a:xfrm>
          <a:prstGeom prst="plus">
            <a:avLst>
              <a:gd name="adj" fmla="val 376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1DBB3B-381B-9F4B-AD6A-8BDA5297A1A6}"/>
              </a:ext>
            </a:extLst>
          </p:cNvPr>
          <p:cNvSpPr/>
          <p:nvPr/>
        </p:nvSpPr>
        <p:spPr>
          <a:xfrm>
            <a:off x="1078447" y="3668477"/>
            <a:ext cx="1391509" cy="374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58706559-A327-6646-A73A-35FD22680D50}"/>
              </a:ext>
            </a:extLst>
          </p:cNvPr>
          <p:cNvSpPr/>
          <p:nvPr/>
        </p:nvSpPr>
        <p:spPr>
          <a:xfrm rot="2699142">
            <a:off x="1177752" y="3776002"/>
            <a:ext cx="165301" cy="153986"/>
          </a:xfrm>
          <a:prstGeom prst="plus">
            <a:avLst>
              <a:gd name="adj" fmla="val 376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082B0EA-C234-5346-97F5-1FD49AE9A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289" y="3734966"/>
            <a:ext cx="1017498" cy="2289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EC7B29D-6282-484F-8F40-82E2824AC4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568" b="-3838"/>
          <a:stretch/>
        </p:blipFill>
        <p:spPr>
          <a:xfrm>
            <a:off x="12350443" y="2004152"/>
            <a:ext cx="1064357" cy="32605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32A43CC-DC9B-A04B-97E3-593AE87D23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518" t="5172"/>
          <a:stretch/>
        </p:blipFill>
        <p:spPr>
          <a:xfrm>
            <a:off x="12402367" y="2283376"/>
            <a:ext cx="1097515" cy="29481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CA0E406-3C34-7443-AAC0-E3221F2E32F6}"/>
              </a:ext>
            </a:extLst>
          </p:cNvPr>
          <p:cNvSpPr/>
          <p:nvPr/>
        </p:nvSpPr>
        <p:spPr>
          <a:xfrm>
            <a:off x="2659019" y="2103715"/>
            <a:ext cx="1500181" cy="323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5C572FB-78C8-B048-AD69-6894B2AD749E}"/>
              </a:ext>
            </a:extLst>
          </p:cNvPr>
          <p:cNvSpPr/>
          <p:nvPr/>
        </p:nvSpPr>
        <p:spPr>
          <a:xfrm>
            <a:off x="4284031" y="2104799"/>
            <a:ext cx="1500181" cy="323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833CD4B-BED1-864D-B526-3E31D92C644F}"/>
              </a:ext>
            </a:extLst>
          </p:cNvPr>
          <p:cNvSpPr/>
          <p:nvPr/>
        </p:nvSpPr>
        <p:spPr>
          <a:xfrm>
            <a:off x="5909043" y="2104799"/>
            <a:ext cx="1500181" cy="323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C1C065C-92B3-C944-95C2-38E86B0F59DC}"/>
              </a:ext>
            </a:extLst>
          </p:cNvPr>
          <p:cNvSpPr/>
          <p:nvPr/>
        </p:nvSpPr>
        <p:spPr>
          <a:xfrm>
            <a:off x="7534055" y="2104799"/>
            <a:ext cx="1500181" cy="323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36ACA7-2D56-A948-BAE6-2C6377B371BE}"/>
              </a:ext>
            </a:extLst>
          </p:cNvPr>
          <p:cNvSpPr/>
          <p:nvPr/>
        </p:nvSpPr>
        <p:spPr>
          <a:xfrm>
            <a:off x="9165791" y="2101693"/>
            <a:ext cx="1500181" cy="323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4BEAF13-F3CB-B54D-BBC8-52B6A84A50C0}"/>
              </a:ext>
            </a:extLst>
          </p:cNvPr>
          <p:cNvSpPr/>
          <p:nvPr/>
        </p:nvSpPr>
        <p:spPr>
          <a:xfrm>
            <a:off x="10784079" y="2099034"/>
            <a:ext cx="1500181" cy="323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D30B5C-8BDE-614C-9287-0F4B14C8F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4960" y="2110405"/>
            <a:ext cx="708299" cy="3004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2247FE-8A63-C142-B890-4E7B79A83B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3200" y="2130311"/>
            <a:ext cx="431668" cy="280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BBA55A-58A1-9C4F-A90B-468FBF1D6C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7081" y="2102028"/>
            <a:ext cx="650828" cy="308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40B22-C638-9F4F-A28A-2BAB6F7A03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3409" y="2106877"/>
            <a:ext cx="501472" cy="326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6E8241-22D3-E14C-97B2-E6B493F287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5697" y="2116136"/>
            <a:ext cx="708608" cy="294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A081F5-AC9A-C14D-A2E7-D2E9A9E83D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03882" y="2099034"/>
            <a:ext cx="448430" cy="29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01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5E2E48-173B-834E-B902-CAAA977CD5F5}"/>
              </a:ext>
            </a:extLst>
          </p:cNvPr>
          <p:cNvSpPr/>
          <p:nvPr/>
        </p:nvSpPr>
        <p:spPr>
          <a:xfrm>
            <a:off x="45170" y="703895"/>
            <a:ext cx="13921780" cy="5534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B4015B-0EBD-534D-A8F1-9590D0529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001" y="1691333"/>
            <a:ext cx="8799064" cy="27144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77FA4A-D73A-8846-9618-61F817321676}"/>
              </a:ext>
            </a:extLst>
          </p:cNvPr>
          <p:cNvSpPr/>
          <p:nvPr/>
        </p:nvSpPr>
        <p:spPr>
          <a:xfrm>
            <a:off x="957685" y="2083102"/>
            <a:ext cx="1498751" cy="335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8BBA04-326A-7B4C-A315-B385C991F704}"/>
              </a:ext>
            </a:extLst>
          </p:cNvPr>
          <p:cNvSpPr/>
          <p:nvPr/>
        </p:nvSpPr>
        <p:spPr>
          <a:xfrm>
            <a:off x="3287365" y="1768354"/>
            <a:ext cx="1490600" cy="314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66E2CBC-8925-6C4A-9EC6-EF560D13AC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086" b="-6146"/>
          <a:stretch/>
        </p:blipFill>
        <p:spPr>
          <a:xfrm>
            <a:off x="11314065" y="1734722"/>
            <a:ext cx="1429704" cy="3483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EB0D1A-AA56-D94E-A847-04B2EE9C28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04" b="-6146"/>
          <a:stretch/>
        </p:blipFill>
        <p:spPr>
          <a:xfrm>
            <a:off x="11336868" y="2056583"/>
            <a:ext cx="1200747" cy="361979"/>
          </a:xfrm>
          <a:prstGeom prst="rect">
            <a:avLst/>
          </a:prstGeom>
        </p:spPr>
      </p:pic>
      <p:sp>
        <p:nvSpPr>
          <p:cNvPr id="24" name="Cross 23">
            <a:extLst>
              <a:ext uri="{FF2B5EF4-FFF2-40B4-BE49-F238E27FC236}">
                <a16:creationId xmlns:a16="http://schemas.microsoft.com/office/drawing/2014/main" id="{3AA156A5-963A-8445-9E9F-5C032F98633B}"/>
              </a:ext>
            </a:extLst>
          </p:cNvPr>
          <p:cNvSpPr/>
          <p:nvPr/>
        </p:nvSpPr>
        <p:spPr>
          <a:xfrm rot="2699142">
            <a:off x="4619496" y="2098626"/>
            <a:ext cx="165301" cy="153986"/>
          </a:xfrm>
          <a:prstGeom prst="plus">
            <a:avLst>
              <a:gd name="adj" fmla="val 376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D6258D4-4757-534E-A62F-53321002FAF3}"/>
              </a:ext>
            </a:extLst>
          </p:cNvPr>
          <p:cNvSpPr/>
          <p:nvPr/>
        </p:nvSpPr>
        <p:spPr>
          <a:xfrm rot="2699142">
            <a:off x="6180426" y="2100669"/>
            <a:ext cx="165301" cy="153986"/>
          </a:xfrm>
          <a:prstGeom prst="plus">
            <a:avLst>
              <a:gd name="adj" fmla="val 376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6429C63F-2256-3547-A033-296E8C39C280}"/>
              </a:ext>
            </a:extLst>
          </p:cNvPr>
          <p:cNvSpPr/>
          <p:nvPr/>
        </p:nvSpPr>
        <p:spPr>
          <a:xfrm rot="2699142">
            <a:off x="7520916" y="2939436"/>
            <a:ext cx="165301" cy="153986"/>
          </a:xfrm>
          <a:prstGeom prst="plus">
            <a:avLst>
              <a:gd name="adj" fmla="val 376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B01AE15B-FDE2-5643-852D-CAED011BE94A}"/>
              </a:ext>
            </a:extLst>
          </p:cNvPr>
          <p:cNvSpPr/>
          <p:nvPr/>
        </p:nvSpPr>
        <p:spPr>
          <a:xfrm rot="2699142">
            <a:off x="8744242" y="3560235"/>
            <a:ext cx="165301" cy="153986"/>
          </a:xfrm>
          <a:prstGeom prst="plus">
            <a:avLst>
              <a:gd name="adj" fmla="val 376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5D0D34C1-A953-1842-BA6A-10E34E7273D7}"/>
              </a:ext>
            </a:extLst>
          </p:cNvPr>
          <p:cNvSpPr/>
          <p:nvPr/>
        </p:nvSpPr>
        <p:spPr>
          <a:xfrm rot="2699142">
            <a:off x="10020335" y="3507261"/>
            <a:ext cx="165301" cy="153986"/>
          </a:xfrm>
          <a:prstGeom prst="plus">
            <a:avLst>
              <a:gd name="adj" fmla="val 376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FFFD69-B6DD-8D41-A0ED-861FF5F95B1C}"/>
              </a:ext>
            </a:extLst>
          </p:cNvPr>
          <p:cNvSpPr/>
          <p:nvPr/>
        </p:nvSpPr>
        <p:spPr>
          <a:xfrm>
            <a:off x="3358291" y="3261382"/>
            <a:ext cx="1391509" cy="374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A4CAE394-6875-284E-8EBA-35959A9BDFDB}"/>
              </a:ext>
            </a:extLst>
          </p:cNvPr>
          <p:cNvSpPr/>
          <p:nvPr/>
        </p:nvSpPr>
        <p:spPr>
          <a:xfrm rot="2699142">
            <a:off x="3457596" y="3368907"/>
            <a:ext cx="165301" cy="153986"/>
          </a:xfrm>
          <a:prstGeom prst="plus">
            <a:avLst>
              <a:gd name="adj" fmla="val 376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D8EFEF9-7F50-C347-9E70-F120F9708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133" y="3327871"/>
            <a:ext cx="1017498" cy="22893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20F506D-0178-2048-8D70-1AC8B7D5D584}"/>
              </a:ext>
            </a:extLst>
          </p:cNvPr>
          <p:cNvSpPr/>
          <p:nvPr/>
        </p:nvSpPr>
        <p:spPr>
          <a:xfrm>
            <a:off x="4902804" y="1768354"/>
            <a:ext cx="1490600" cy="314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E4FC41-0EE3-CD4C-9A96-5A1AAFCE45B6}"/>
              </a:ext>
            </a:extLst>
          </p:cNvPr>
          <p:cNvSpPr/>
          <p:nvPr/>
        </p:nvSpPr>
        <p:spPr>
          <a:xfrm>
            <a:off x="6513300" y="1768354"/>
            <a:ext cx="1490600" cy="314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4F77A-2F55-3C4A-B0C1-DBFFC0FED845}"/>
              </a:ext>
            </a:extLst>
          </p:cNvPr>
          <p:cNvSpPr/>
          <p:nvPr/>
        </p:nvSpPr>
        <p:spPr>
          <a:xfrm>
            <a:off x="8126372" y="1768354"/>
            <a:ext cx="1490600" cy="314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FBC50D-BA5E-544B-B83A-1314A7485809}"/>
              </a:ext>
            </a:extLst>
          </p:cNvPr>
          <p:cNvSpPr/>
          <p:nvPr/>
        </p:nvSpPr>
        <p:spPr>
          <a:xfrm>
            <a:off x="9739444" y="1768354"/>
            <a:ext cx="1490600" cy="314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71E23E-4A23-5447-81EC-9EDA44B92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7886" y="1776607"/>
            <a:ext cx="513715" cy="2963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8C7B32-2020-3246-AAC1-DC1B2ECFF8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0446" y="1765819"/>
            <a:ext cx="542451" cy="3172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B2E129-BEE2-0844-802D-70D4322103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7113" y="1773556"/>
            <a:ext cx="452712" cy="3018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F6AB7D-8B75-F245-BDBA-42EB40765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3314" y="1767250"/>
            <a:ext cx="462172" cy="3081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5A2B85-8CF5-7442-9AA5-E6F987F7AF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5238" y="1766378"/>
            <a:ext cx="454853" cy="30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5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050ACC9-A135-F94B-A454-08761DB53657}"/>
              </a:ext>
            </a:extLst>
          </p:cNvPr>
          <p:cNvSpPr/>
          <p:nvPr/>
        </p:nvSpPr>
        <p:spPr>
          <a:xfrm>
            <a:off x="-2981377" y="-351126"/>
            <a:ext cx="19082084" cy="880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1BA600-EA77-FC4A-9B6E-38C58161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9849" y="4491835"/>
            <a:ext cx="15240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8F0B9-1C64-BC49-AEA3-186313B54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1034" y="0"/>
            <a:ext cx="691067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83905-2FFA-194D-B937-9536A7B3E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12763" y="0"/>
            <a:ext cx="707098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2641DB-D342-B743-B49E-F1282F84A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1273" y="1211847"/>
            <a:ext cx="1206500" cy="2413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133F0379-3D67-724E-9756-BCE245FD04D4}"/>
              </a:ext>
            </a:extLst>
          </p:cNvPr>
          <p:cNvSpPr/>
          <p:nvPr/>
        </p:nvSpPr>
        <p:spPr>
          <a:xfrm>
            <a:off x="-1421296" y="79513"/>
            <a:ext cx="6092687" cy="6042991"/>
          </a:xfrm>
          <a:custGeom>
            <a:avLst/>
            <a:gdLst>
              <a:gd name="connsiteX0" fmla="*/ 9939 w 6092687"/>
              <a:gd name="connsiteY0" fmla="*/ 834887 h 6042991"/>
              <a:gd name="connsiteX1" fmla="*/ 1808922 w 6092687"/>
              <a:gd name="connsiteY1" fmla="*/ 824948 h 6042991"/>
              <a:gd name="connsiteX2" fmla="*/ 1808922 w 6092687"/>
              <a:gd name="connsiteY2" fmla="*/ 944217 h 6042991"/>
              <a:gd name="connsiteX3" fmla="*/ 2276061 w 6092687"/>
              <a:gd name="connsiteY3" fmla="*/ 944217 h 6042991"/>
              <a:gd name="connsiteX4" fmla="*/ 2276061 w 6092687"/>
              <a:gd name="connsiteY4" fmla="*/ 1063487 h 6042991"/>
              <a:gd name="connsiteX5" fmla="*/ 2514600 w 6092687"/>
              <a:gd name="connsiteY5" fmla="*/ 1063487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607905 w 6092687"/>
              <a:gd name="connsiteY19" fmla="*/ 1898374 h 6042991"/>
              <a:gd name="connsiteX20" fmla="*/ 3597966 w 6092687"/>
              <a:gd name="connsiteY20" fmla="*/ 20077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5713 w 6092687"/>
              <a:gd name="connsiteY25" fmla="*/ 2365513 h 6042991"/>
              <a:gd name="connsiteX26" fmla="*/ 3975653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81331 w 6092687"/>
              <a:gd name="connsiteY37" fmla="*/ 3329609 h 6042991"/>
              <a:gd name="connsiteX38" fmla="*/ 4681331 w 6092687"/>
              <a:gd name="connsiteY38" fmla="*/ 3438939 h 6042991"/>
              <a:gd name="connsiteX39" fmla="*/ 4800600 w 6092687"/>
              <a:gd name="connsiteY39" fmla="*/ 3448878 h 6042991"/>
              <a:gd name="connsiteX40" fmla="*/ 4800600 w 6092687"/>
              <a:gd name="connsiteY40" fmla="*/ 3677478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48470 w 6092687"/>
              <a:gd name="connsiteY46" fmla="*/ 4283765 h 6042991"/>
              <a:gd name="connsiteX47" fmla="*/ 5287618 w 6092687"/>
              <a:gd name="connsiteY47" fmla="*/ 42937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4887 h 6042991"/>
              <a:gd name="connsiteX0" fmla="*/ 9939 w 6092687"/>
              <a:gd name="connsiteY0" fmla="*/ 834887 h 6042991"/>
              <a:gd name="connsiteX1" fmla="*/ 1808922 w 6092687"/>
              <a:gd name="connsiteY1" fmla="*/ 824948 h 6042991"/>
              <a:gd name="connsiteX2" fmla="*/ 1808922 w 6092687"/>
              <a:gd name="connsiteY2" fmla="*/ 944217 h 6042991"/>
              <a:gd name="connsiteX3" fmla="*/ 2276061 w 6092687"/>
              <a:gd name="connsiteY3" fmla="*/ 944217 h 6042991"/>
              <a:gd name="connsiteX4" fmla="*/ 2276061 w 6092687"/>
              <a:gd name="connsiteY4" fmla="*/ 1063487 h 6042991"/>
              <a:gd name="connsiteX5" fmla="*/ 2514600 w 6092687"/>
              <a:gd name="connsiteY5" fmla="*/ 1063487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607905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5713 w 6092687"/>
              <a:gd name="connsiteY25" fmla="*/ 2365513 h 6042991"/>
              <a:gd name="connsiteX26" fmla="*/ 3975653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81331 w 6092687"/>
              <a:gd name="connsiteY37" fmla="*/ 3329609 h 6042991"/>
              <a:gd name="connsiteX38" fmla="*/ 4681331 w 6092687"/>
              <a:gd name="connsiteY38" fmla="*/ 3438939 h 6042991"/>
              <a:gd name="connsiteX39" fmla="*/ 4800600 w 6092687"/>
              <a:gd name="connsiteY39" fmla="*/ 3448878 h 6042991"/>
              <a:gd name="connsiteX40" fmla="*/ 4800600 w 6092687"/>
              <a:gd name="connsiteY40" fmla="*/ 3677478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48470 w 6092687"/>
              <a:gd name="connsiteY46" fmla="*/ 4283765 h 6042991"/>
              <a:gd name="connsiteX47" fmla="*/ 5287618 w 6092687"/>
              <a:gd name="connsiteY47" fmla="*/ 42937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4887 h 6042991"/>
              <a:gd name="connsiteX0" fmla="*/ 9939 w 6092687"/>
              <a:gd name="connsiteY0" fmla="*/ 834887 h 6042991"/>
              <a:gd name="connsiteX1" fmla="*/ 1808922 w 6092687"/>
              <a:gd name="connsiteY1" fmla="*/ 824948 h 6042991"/>
              <a:gd name="connsiteX2" fmla="*/ 1808922 w 6092687"/>
              <a:gd name="connsiteY2" fmla="*/ 944217 h 6042991"/>
              <a:gd name="connsiteX3" fmla="*/ 2276061 w 6092687"/>
              <a:gd name="connsiteY3" fmla="*/ 944217 h 6042991"/>
              <a:gd name="connsiteX4" fmla="*/ 2276061 w 6092687"/>
              <a:gd name="connsiteY4" fmla="*/ 1063487 h 6042991"/>
              <a:gd name="connsiteX5" fmla="*/ 2514600 w 6092687"/>
              <a:gd name="connsiteY5" fmla="*/ 1063487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5713 w 6092687"/>
              <a:gd name="connsiteY25" fmla="*/ 2365513 h 6042991"/>
              <a:gd name="connsiteX26" fmla="*/ 3975653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81331 w 6092687"/>
              <a:gd name="connsiteY37" fmla="*/ 3329609 h 6042991"/>
              <a:gd name="connsiteX38" fmla="*/ 4681331 w 6092687"/>
              <a:gd name="connsiteY38" fmla="*/ 3438939 h 6042991"/>
              <a:gd name="connsiteX39" fmla="*/ 4800600 w 6092687"/>
              <a:gd name="connsiteY39" fmla="*/ 3448878 h 6042991"/>
              <a:gd name="connsiteX40" fmla="*/ 4800600 w 6092687"/>
              <a:gd name="connsiteY40" fmla="*/ 3677478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48470 w 6092687"/>
              <a:gd name="connsiteY46" fmla="*/ 4283765 h 6042991"/>
              <a:gd name="connsiteX47" fmla="*/ 5287618 w 6092687"/>
              <a:gd name="connsiteY47" fmla="*/ 42937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4887 h 6042991"/>
              <a:gd name="connsiteX0" fmla="*/ 9939 w 6092687"/>
              <a:gd name="connsiteY0" fmla="*/ 834887 h 6042991"/>
              <a:gd name="connsiteX1" fmla="*/ 1808922 w 6092687"/>
              <a:gd name="connsiteY1" fmla="*/ 824948 h 6042991"/>
              <a:gd name="connsiteX2" fmla="*/ 1808922 w 6092687"/>
              <a:gd name="connsiteY2" fmla="*/ 944217 h 6042991"/>
              <a:gd name="connsiteX3" fmla="*/ 2276061 w 6092687"/>
              <a:gd name="connsiteY3" fmla="*/ 944217 h 6042991"/>
              <a:gd name="connsiteX4" fmla="*/ 2276061 w 6092687"/>
              <a:gd name="connsiteY4" fmla="*/ 1063487 h 6042991"/>
              <a:gd name="connsiteX5" fmla="*/ 2514600 w 6092687"/>
              <a:gd name="connsiteY5" fmla="*/ 1063487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5713 w 6092687"/>
              <a:gd name="connsiteY25" fmla="*/ 2365513 h 6042991"/>
              <a:gd name="connsiteX26" fmla="*/ 3953428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81331 w 6092687"/>
              <a:gd name="connsiteY37" fmla="*/ 3329609 h 6042991"/>
              <a:gd name="connsiteX38" fmla="*/ 4681331 w 6092687"/>
              <a:gd name="connsiteY38" fmla="*/ 3438939 h 6042991"/>
              <a:gd name="connsiteX39" fmla="*/ 4800600 w 6092687"/>
              <a:gd name="connsiteY39" fmla="*/ 3448878 h 6042991"/>
              <a:gd name="connsiteX40" fmla="*/ 4800600 w 6092687"/>
              <a:gd name="connsiteY40" fmla="*/ 3677478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48470 w 6092687"/>
              <a:gd name="connsiteY46" fmla="*/ 4283765 h 6042991"/>
              <a:gd name="connsiteX47" fmla="*/ 5287618 w 6092687"/>
              <a:gd name="connsiteY47" fmla="*/ 42937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4887 h 6042991"/>
              <a:gd name="connsiteX0" fmla="*/ 9939 w 6092687"/>
              <a:gd name="connsiteY0" fmla="*/ 834887 h 6042991"/>
              <a:gd name="connsiteX1" fmla="*/ 1808922 w 6092687"/>
              <a:gd name="connsiteY1" fmla="*/ 824948 h 6042991"/>
              <a:gd name="connsiteX2" fmla="*/ 1808922 w 6092687"/>
              <a:gd name="connsiteY2" fmla="*/ 944217 h 6042991"/>
              <a:gd name="connsiteX3" fmla="*/ 2276061 w 6092687"/>
              <a:gd name="connsiteY3" fmla="*/ 944217 h 6042991"/>
              <a:gd name="connsiteX4" fmla="*/ 2276061 w 6092687"/>
              <a:gd name="connsiteY4" fmla="*/ 1063487 h 6042991"/>
              <a:gd name="connsiteX5" fmla="*/ 2514600 w 6092687"/>
              <a:gd name="connsiteY5" fmla="*/ 1063487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2538 w 6092687"/>
              <a:gd name="connsiteY25" fmla="*/ 2371863 h 6042991"/>
              <a:gd name="connsiteX26" fmla="*/ 3953428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81331 w 6092687"/>
              <a:gd name="connsiteY37" fmla="*/ 3329609 h 6042991"/>
              <a:gd name="connsiteX38" fmla="*/ 4681331 w 6092687"/>
              <a:gd name="connsiteY38" fmla="*/ 3438939 h 6042991"/>
              <a:gd name="connsiteX39" fmla="*/ 4800600 w 6092687"/>
              <a:gd name="connsiteY39" fmla="*/ 3448878 h 6042991"/>
              <a:gd name="connsiteX40" fmla="*/ 4800600 w 6092687"/>
              <a:gd name="connsiteY40" fmla="*/ 3677478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48470 w 6092687"/>
              <a:gd name="connsiteY46" fmla="*/ 4283765 h 6042991"/>
              <a:gd name="connsiteX47" fmla="*/ 5287618 w 6092687"/>
              <a:gd name="connsiteY47" fmla="*/ 42937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4887 h 6042991"/>
              <a:gd name="connsiteX0" fmla="*/ 9939 w 6092687"/>
              <a:gd name="connsiteY0" fmla="*/ 834887 h 6042991"/>
              <a:gd name="connsiteX1" fmla="*/ 1808922 w 6092687"/>
              <a:gd name="connsiteY1" fmla="*/ 824948 h 6042991"/>
              <a:gd name="connsiteX2" fmla="*/ 1808922 w 6092687"/>
              <a:gd name="connsiteY2" fmla="*/ 944217 h 6042991"/>
              <a:gd name="connsiteX3" fmla="*/ 2276061 w 6092687"/>
              <a:gd name="connsiteY3" fmla="*/ 944217 h 6042991"/>
              <a:gd name="connsiteX4" fmla="*/ 2276061 w 6092687"/>
              <a:gd name="connsiteY4" fmla="*/ 1063487 h 6042991"/>
              <a:gd name="connsiteX5" fmla="*/ 2514600 w 6092687"/>
              <a:gd name="connsiteY5" fmla="*/ 1063487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2538 w 6092687"/>
              <a:gd name="connsiteY25" fmla="*/ 2371863 h 6042991"/>
              <a:gd name="connsiteX26" fmla="*/ 3953428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81331 w 6092687"/>
              <a:gd name="connsiteY37" fmla="*/ 3329609 h 6042991"/>
              <a:gd name="connsiteX38" fmla="*/ 4681331 w 6092687"/>
              <a:gd name="connsiteY38" fmla="*/ 3438939 h 6042991"/>
              <a:gd name="connsiteX39" fmla="*/ 4800600 w 6092687"/>
              <a:gd name="connsiteY39" fmla="*/ 3445703 h 6042991"/>
              <a:gd name="connsiteX40" fmla="*/ 4800600 w 6092687"/>
              <a:gd name="connsiteY40" fmla="*/ 3677478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48470 w 6092687"/>
              <a:gd name="connsiteY46" fmla="*/ 4283765 h 6042991"/>
              <a:gd name="connsiteX47" fmla="*/ 5287618 w 6092687"/>
              <a:gd name="connsiteY47" fmla="*/ 42937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4887 h 6042991"/>
              <a:gd name="connsiteX0" fmla="*/ 9939 w 6092687"/>
              <a:gd name="connsiteY0" fmla="*/ 834887 h 6042991"/>
              <a:gd name="connsiteX1" fmla="*/ 1808922 w 6092687"/>
              <a:gd name="connsiteY1" fmla="*/ 824948 h 6042991"/>
              <a:gd name="connsiteX2" fmla="*/ 1808922 w 6092687"/>
              <a:gd name="connsiteY2" fmla="*/ 944217 h 6042991"/>
              <a:gd name="connsiteX3" fmla="*/ 2276061 w 6092687"/>
              <a:gd name="connsiteY3" fmla="*/ 944217 h 6042991"/>
              <a:gd name="connsiteX4" fmla="*/ 2276061 w 6092687"/>
              <a:gd name="connsiteY4" fmla="*/ 1063487 h 6042991"/>
              <a:gd name="connsiteX5" fmla="*/ 2514600 w 6092687"/>
              <a:gd name="connsiteY5" fmla="*/ 1063487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2538 w 6092687"/>
              <a:gd name="connsiteY25" fmla="*/ 2371863 h 6042991"/>
              <a:gd name="connsiteX26" fmla="*/ 3953428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81331 w 6092687"/>
              <a:gd name="connsiteY37" fmla="*/ 3329609 h 6042991"/>
              <a:gd name="connsiteX38" fmla="*/ 4681331 w 6092687"/>
              <a:gd name="connsiteY38" fmla="*/ 3448464 h 6042991"/>
              <a:gd name="connsiteX39" fmla="*/ 4800600 w 6092687"/>
              <a:gd name="connsiteY39" fmla="*/ 3445703 h 6042991"/>
              <a:gd name="connsiteX40" fmla="*/ 4800600 w 6092687"/>
              <a:gd name="connsiteY40" fmla="*/ 3677478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48470 w 6092687"/>
              <a:gd name="connsiteY46" fmla="*/ 4283765 h 6042991"/>
              <a:gd name="connsiteX47" fmla="*/ 5287618 w 6092687"/>
              <a:gd name="connsiteY47" fmla="*/ 42937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4887 h 6042991"/>
              <a:gd name="connsiteX0" fmla="*/ 9939 w 6092687"/>
              <a:gd name="connsiteY0" fmla="*/ 834887 h 6042991"/>
              <a:gd name="connsiteX1" fmla="*/ 1808922 w 6092687"/>
              <a:gd name="connsiteY1" fmla="*/ 824948 h 6042991"/>
              <a:gd name="connsiteX2" fmla="*/ 1808922 w 6092687"/>
              <a:gd name="connsiteY2" fmla="*/ 944217 h 6042991"/>
              <a:gd name="connsiteX3" fmla="*/ 2276061 w 6092687"/>
              <a:gd name="connsiteY3" fmla="*/ 944217 h 6042991"/>
              <a:gd name="connsiteX4" fmla="*/ 2276061 w 6092687"/>
              <a:gd name="connsiteY4" fmla="*/ 1063487 h 6042991"/>
              <a:gd name="connsiteX5" fmla="*/ 2514600 w 6092687"/>
              <a:gd name="connsiteY5" fmla="*/ 1063487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2538 w 6092687"/>
              <a:gd name="connsiteY25" fmla="*/ 2371863 h 6042991"/>
              <a:gd name="connsiteX26" fmla="*/ 3953428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81331 w 6092687"/>
              <a:gd name="connsiteY37" fmla="*/ 3329609 h 6042991"/>
              <a:gd name="connsiteX38" fmla="*/ 4681331 w 6092687"/>
              <a:gd name="connsiteY38" fmla="*/ 3448464 h 6042991"/>
              <a:gd name="connsiteX39" fmla="*/ 4800600 w 6092687"/>
              <a:gd name="connsiteY39" fmla="*/ 3445703 h 6042991"/>
              <a:gd name="connsiteX40" fmla="*/ 4800600 w 6092687"/>
              <a:gd name="connsiteY40" fmla="*/ 3677478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48470 w 6092687"/>
              <a:gd name="connsiteY46" fmla="*/ 4283765 h 6042991"/>
              <a:gd name="connsiteX47" fmla="*/ 5268568 w 6092687"/>
              <a:gd name="connsiteY47" fmla="*/ 42810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4887 h 6042991"/>
              <a:gd name="connsiteX0" fmla="*/ 9939 w 6092687"/>
              <a:gd name="connsiteY0" fmla="*/ 834887 h 6042991"/>
              <a:gd name="connsiteX1" fmla="*/ 1808922 w 6092687"/>
              <a:gd name="connsiteY1" fmla="*/ 824948 h 6042991"/>
              <a:gd name="connsiteX2" fmla="*/ 1808922 w 6092687"/>
              <a:gd name="connsiteY2" fmla="*/ 944217 h 6042991"/>
              <a:gd name="connsiteX3" fmla="*/ 2276061 w 6092687"/>
              <a:gd name="connsiteY3" fmla="*/ 944217 h 6042991"/>
              <a:gd name="connsiteX4" fmla="*/ 2276061 w 6092687"/>
              <a:gd name="connsiteY4" fmla="*/ 1063487 h 6042991"/>
              <a:gd name="connsiteX5" fmla="*/ 2514600 w 6092687"/>
              <a:gd name="connsiteY5" fmla="*/ 1063487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2538 w 6092687"/>
              <a:gd name="connsiteY25" fmla="*/ 2371863 h 6042991"/>
              <a:gd name="connsiteX26" fmla="*/ 3953428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81331 w 6092687"/>
              <a:gd name="connsiteY37" fmla="*/ 3329609 h 6042991"/>
              <a:gd name="connsiteX38" fmla="*/ 4681331 w 6092687"/>
              <a:gd name="connsiteY38" fmla="*/ 3448464 h 6042991"/>
              <a:gd name="connsiteX39" fmla="*/ 4800600 w 6092687"/>
              <a:gd name="connsiteY39" fmla="*/ 3445703 h 6042991"/>
              <a:gd name="connsiteX40" fmla="*/ 4800600 w 6092687"/>
              <a:gd name="connsiteY40" fmla="*/ 3677478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51645 w 6092687"/>
              <a:gd name="connsiteY46" fmla="*/ 4283765 h 6042991"/>
              <a:gd name="connsiteX47" fmla="*/ 5268568 w 6092687"/>
              <a:gd name="connsiteY47" fmla="*/ 42810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4887 h 6042991"/>
              <a:gd name="connsiteX0" fmla="*/ 9939 w 6092687"/>
              <a:gd name="connsiteY0" fmla="*/ 838062 h 6042991"/>
              <a:gd name="connsiteX1" fmla="*/ 1808922 w 6092687"/>
              <a:gd name="connsiteY1" fmla="*/ 824948 h 6042991"/>
              <a:gd name="connsiteX2" fmla="*/ 1808922 w 6092687"/>
              <a:gd name="connsiteY2" fmla="*/ 944217 h 6042991"/>
              <a:gd name="connsiteX3" fmla="*/ 2276061 w 6092687"/>
              <a:gd name="connsiteY3" fmla="*/ 944217 h 6042991"/>
              <a:gd name="connsiteX4" fmla="*/ 2276061 w 6092687"/>
              <a:gd name="connsiteY4" fmla="*/ 1063487 h 6042991"/>
              <a:gd name="connsiteX5" fmla="*/ 2514600 w 6092687"/>
              <a:gd name="connsiteY5" fmla="*/ 1063487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2538 w 6092687"/>
              <a:gd name="connsiteY25" fmla="*/ 2371863 h 6042991"/>
              <a:gd name="connsiteX26" fmla="*/ 3953428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81331 w 6092687"/>
              <a:gd name="connsiteY37" fmla="*/ 3329609 h 6042991"/>
              <a:gd name="connsiteX38" fmla="*/ 4681331 w 6092687"/>
              <a:gd name="connsiteY38" fmla="*/ 3448464 h 6042991"/>
              <a:gd name="connsiteX39" fmla="*/ 4800600 w 6092687"/>
              <a:gd name="connsiteY39" fmla="*/ 3445703 h 6042991"/>
              <a:gd name="connsiteX40" fmla="*/ 4800600 w 6092687"/>
              <a:gd name="connsiteY40" fmla="*/ 3677478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51645 w 6092687"/>
              <a:gd name="connsiteY46" fmla="*/ 4283765 h 6042991"/>
              <a:gd name="connsiteX47" fmla="*/ 5268568 w 6092687"/>
              <a:gd name="connsiteY47" fmla="*/ 42810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8062 h 6042991"/>
              <a:gd name="connsiteX0" fmla="*/ 9939 w 6092687"/>
              <a:gd name="connsiteY0" fmla="*/ 838062 h 6042991"/>
              <a:gd name="connsiteX1" fmla="*/ 1808922 w 6092687"/>
              <a:gd name="connsiteY1" fmla="*/ 843998 h 6042991"/>
              <a:gd name="connsiteX2" fmla="*/ 1808922 w 6092687"/>
              <a:gd name="connsiteY2" fmla="*/ 944217 h 6042991"/>
              <a:gd name="connsiteX3" fmla="*/ 2276061 w 6092687"/>
              <a:gd name="connsiteY3" fmla="*/ 944217 h 6042991"/>
              <a:gd name="connsiteX4" fmla="*/ 2276061 w 6092687"/>
              <a:gd name="connsiteY4" fmla="*/ 1063487 h 6042991"/>
              <a:gd name="connsiteX5" fmla="*/ 2514600 w 6092687"/>
              <a:gd name="connsiteY5" fmla="*/ 1063487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2538 w 6092687"/>
              <a:gd name="connsiteY25" fmla="*/ 2371863 h 6042991"/>
              <a:gd name="connsiteX26" fmla="*/ 3953428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81331 w 6092687"/>
              <a:gd name="connsiteY37" fmla="*/ 3329609 h 6042991"/>
              <a:gd name="connsiteX38" fmla="*/ 4681331 w 6092687"/>
              <a:gd name="connsiteY38" fmla="*/ 3448464 h 6042991"/>
              <a:gd name="connsiteX39" fmla="*/ 4800600 w 6092687"/>
              <a:gd name="connsiteY39" fmla="*/ 3445703 h 6042991"/>
              <a:gd name="connsiteX40" fmla="*/ 4800600 w 6092687"/>
              <a:gd name="connsiteY40" fmla="*/ 3677478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51645 w 6092687"/>
              <a:gd name="connsiteY46" fmla="*/ 4283765 h 6042991"/>
              <a:gd name="connsiteX47" fmla="*/ 5268568 w 6092687"/>
              <a:gd name="connsiteY47" fmla="*/ 42810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8062 h 6042991"/>
              <a:gd name="connsiteX0" fmla="*/ 9939 w 6092687"/>
              <a:gd name="connsiteY0" fmla="*/ 838062 h 6042991"/>
              <a:gd name="connsiteX1" fmla="*/ 1808922 w 6092687"/>
              <a:gd name="connsiteY1" fmla="*/ 843998 h 6042991"/>
              <a:gd name="connsiteX2" fmla="*/ 1796222 w 6092687"/>
              <a:gd name="connsiteY2" fmla="*/ 950567 h 6042991"/>
              <a:gd name="connsiteX3" fmla="*/ 2276061 w 6092687"/>
              <a:gd name="connsiteY3" fmla="*/ 944217 h 6042991"/>
              <a:gd name="connsiteX4" fmla="*/ 2276061 w 6092687"/>
              <a:gd name="connsiteY4" fmla="*/ 1063487 h 6042991"/>
              <a:gd name="connsiteX5" fmla="*/ 2514600 w 6092687"/>
              <a:gd name="connsiteY5" fmla="*/ 1063487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2538 w 6092687"/>
              <a:gd name="connsiteY25" fmla="*/ 2371863 h 6042991"/>
              <a:gd name="connsiteX26" fmla="*/ 3953428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81331 w 6092687"/>
              <a:gd name="connsiteY37" fmla="*/ 3329609 h 6042991"/>
              <a:gd name="connsiteX38" fmla="*/ 4681331 w 6092687"/>
              <a:gd name="connsiteY38" fmla="*/ 3448464 h 6042991"/>
              <a:gd name="connsiteX39" fmla="*/ 4800600 w 6092687"/>
              <a:gd name="connsiteY39" fmla="*/ 3445703 h 6042991"/>
              <a:gd name="connsiteX40" fmla="*/ 4800600 w 6092687"/>
              <a:gd name="connsiteY40" fmla="*/ 3677478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51645 w 6092687"/>
              <a:gd name="connsiteY46" fmla="*/ 4283765 h 6042991"/>
              <a:gd name="connsiteX47" fmla="*/ 5268568 w 6092687"/>
              <a:gd name="connsiteY47" fmla="*/ 42810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8062 h 6042991"/>
              <a:gd name="connsiteX0" fmla="*/ 9939 w 6092687"/>
              <a:gd name="connsiteY0" fmla="*/ 838062 h 6042991"/>
              <a:gd name="connsiteX1" fmla="*/ 1796222 w 6092687"/>
              <a:gd name="connsiteY1" fmla="*/ 843998 h 6042991"/>
              <a:gd name="connsiteX2" fmla="*/ 1796222 w 6092687"/>
              <a:gd name="connsiteY2" fmla="*/ 950567 h 6042991"/>
              <a:gd name="connsiteX3" fmla="*/ 2276061 w 6092687"/>
              <a:gd name="connsiteY3" fmla="*/ 944217 h 6042991"/>
              <a:gd name="connsiteX4" fmla="*/ 2276061 w 6092687"/>
              <a:gd name="connsiteY4" fmla="*/ 1063487 h 6042991"/>
              <a:gd name="connsiteX5" fmla="*/ 2514600 w 6092687"/>
              <a:gd name="connsiteY5" fmla="*/ 1063487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2538 w 6092687"/>
              <a:gd name="connsiteY25" fmla="*/ 2371863 h 6042991"/>
              <a:gd name="connsiteX26" fmla="*/ 3953428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81331 w 6092687"/>
              <a:gd name="connsiteY37" fmla="*/ 3329609 h 6042991"/>
              <a:gd name="connsiteX38" fmla="*/ 4681331 w 6092687"/>
              <a:gd name="connsiteY38" fmla="*/ 3448464 h 6042991"/>
              <a:gd name="connsiteX39" fmla="*/ 4800600 w 6092687"/>
              <a:gd name="connsiteY39" fmla="*/ 3445703 h 6042991"/>
              <a:gd name="connsiteX40" fmla="*/ 4800600 w 6092687"/>
              <a:gd name="connsiteY40" fmla="*/ 3677478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51645 w 6092687"/>
              <a:gd name="connsiteY46" fmla="*/ 4283765 h 6042991"/>
              <a:gd name="connsiteX47" fmla="*/ 5268568 w 6092687"/>
              <a:gd name="connsiteY47" fmla="*/ 42810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8062 h 6042991"/>
              <a:gd name="connsiteX0" fmla="*/ 9939 w 6092687"/>
              <a:gd name="connsiteY0" fmla="*/ 838062 h 6042991"/>
              <a:gd name="connsiteX1" fmla="*/ 1796222 w 6092687"/>
              <a:gd name="connsiteY1" fmla="*/ 843998 h 6042991"/>
              <a:gd name="connsiteX2" fmla="*/ 1796222 w 6092687"/>
              <a:gd name="connsiteY2" fmla="*/ 950567 h 6042991"/>
              <a:gd name="connsiteX3" fmla="*/ 2282411 w 6092687"/>
              <a:gd name="connsiteY3" fmla="*/ 956917 h 6042991"/>
              <a:gd name="connsiteX4" fmla="*/ 2276061 w 6092687"/>
              <a:gd name="connsiteY4" fmla="*/ 1063487 h 6042991"/>
              <a:gd name="connsiteX5" fmla="*/ 2514600 w 6092687"/>
              <a:gd name="connsiteY5" fmla="*/ 1063487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2538 w 6092687"/>
              <a:gd name="connsiteY25" fmla="*/ 2371863 h 6042991"/>
              <a:gd name="connsiteX26" fmla="*/ 3953428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81331 w 6092687"/>
              <a:gd name="connsiteY37" fmla="*/ 3329609 h 6042991"/>
              <a:gd name="connsiteX38" fmla="*/ 4681331 w 6092687"/>
              <a:gd name="connsiteY38" fmla="*/ 3448464 h 6042991"/>
              <a:gd name="connsiteX39" fmla="*/ 4800600 w 6092687"/>
              <a:gd name="connsiteY39" fmla="*/ 3445703 h 6042991"/>
              <a:gd name="connsiteX40" fmla="*/ 4800600 w 6092687"/>
              <a:gd name="connsiteY40" fmla="*/ 3677478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51645 w 6092687"/>
              <a:gd name="connsiteY46" fmla="*/ 4283765 h 6042991"/>
              <a:gd name="connsiteX47" fmla="*/ 5268568 w 6092687"/>
              <a:gd name="connsiteY47" fmla="*/ 42810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8062 h 6042991"/>
              <a:gd name="connsiteX0" fmla="*/ 9939 w 6092687"/>
              <a:gd name="connsiteY0" fmla="*/ 838062 h 6042991"/>
              <a:gd name="connsiteX1" fmla="*/ 1796222 w 6092687"/>
              <a:gd name="connsiteY1" fmla="*/ 843998 h 6042991"/>
              <a:gd name="connsiteX2" fmla="*/ 1796222 w 6092687"/>
              <a:gd name="connsiteY2" fmla="*/ 953742 h 6042991"/>
              <a:gd name="connsiteX3" fmla="*/ 2282411 w 6092687"/>
              <a:gd name="connsiteY3" fmla="*/ 956917 h 6042991"/>
              <a:gd name="connsiteX4" fmla="*/ 2276061 w 6092687"/>
              <a:gd name="connsiteY4" fmla="*/ 1063487 h 6042991"/>
              <a:gd name="connsiteX5" fmla="*/ 2514600 w 6092687"/>
              <a:gd name="connsiteY5" fmla="*/ 1063487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2538 w 6092687"/>
              <a:gd name="connsiteY25" fmla="*/ 2371863 h 6042991"/>
              <a:gd name="connsiteX26" fmla="*/ 3953428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81331 w 6092687"/>
              <a:gd name="connsiteY37" fmla="*/ 3329609 h 6042991"/>
              <a:gd name="connsiteX38" fmla="*/ 4681331 w 6092687"/>
              <a:gd name="connsiteY38" fmla="*/ 3448464 h 6042991"/>
              <a:gd name="connsiteX39" fmla="*/ 4800600 w 6092687"/>
              <a:gd name="connsiteY39" fmla="*/ 3445703 h 6042991"/>
              <a:gd name="connsiteX40" fmla="*/ 4800600 w 6092687"/>
              <a:gd name="connsiteY40" fmla="*/ 3677478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51645 w 6092687"/>
              <a:gd name="connsiteY46" fmla="*/ 4283765 h 6042991"/>
              <a:gd name="connsiteX47" fmla="*/ 5268568 w 6092687"/>
              <a:gd name="connsiteY47" fmla="*/ 42810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8062 h 6042991"/>
              <a:gd name="connsiteX0" fmla="*/ 9939 w 6092687"/>
              <a:gd name="connsiteY0" fmla="*/ 838062 h 6042991"/>
              <a:gd name="connsiteX1" fmla="*/ 1796222 w 6092687"/>
              <a:gd name="connsiteY1" fmla="*/ 843998 h 6042991"/>
              <a:gd name="connsiteX2" fmla="*/ 1796222 w 6092687"/>
              <a:gd name="connsiteY2" fmla="*/ 953742 h 6042991"/>
              <a:gd name="connsiteX3" fmla="*/ 2282411 w 6092687"/>
              <a:gd name="connsiteY3" fmla="*/ 956917 h 6042991"/>
              <a:gd name="connsiteX4" fmla="*/ 2276061 w 6092687"/>
              <a:gd name="connsiteY4" fmla="*/ 1063487 h 6042991"/>
              <a:gd name="connsiteX5" fmla="*/ 2514600 w 6092687"/>
              <a:gd name="connsiteY5" fmla="*/ 1073012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2538 w 6092687"/>
              <a:gd name="connsiteY25" fmla="*/ 2371863 h 6042991"/>
              <a:gd name="connsiteX26" fmla="*/ 3953428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81331 w 6092687"/>
              <a:gd name="connsiteY37" fmla="*/ 3329609 h 6042991"/>
              <a:gd name="connsiteX38" fmla="*/ 4681331 w 6092687"/>
              <a:gd name="connsiteY38" fmla="*/ 3448464 h 6042991"/>
              <a:gd name="connsiteX39" fmla="*/ 4800600 w 6092687"/>
              <a:gd name="connsiteY39" fmla="*/ 3445703 h 6042991"/>
              <a:gd name="connsiteX40" fmla="*/ 4800600 w 6092687"/>
              <a:gd name="connsiteY40" fmla="*/ 3677478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51645 w 6092687"/>
              <a:gd name="connsiteY46" fmla="*/ 4283765 h 6042991"/>
              <a:gd name="connsiteX47" fmla="*/ 5268568 w 6092687"/>
              <a:gd name="connsiteY47" fmla="*/ 42810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8062 h 6042991"/>
              <a:gd name="connsiteX0" fmla="*/ 9939 w 6092687"/>
              <a:gd name="connsiteY0" fmla="*/ 838062 h 6042991"/>
              <a:gd name="connsiteX1" fmla="*/ 1796222 w 6092687"/>
              <a:gd name="connsiteY1" fmla="*/ 843998 h 6042991"/>
              <a:gd name="connsiteX2" fmla="*/ 1796222 w 6092687"/>
              <a:gd name="connsiteY2" fmla="*/ 953742 h 6042991"/>
              <a:gd name="connsiteX3" fmla="*/ 2282411 w 6092687"/>
              <a:gd name="connsiteY3" fmla="*/ 956917 h 6042991"/>
              <a:gd name="connsiteX4" fmla="*/ 2276061 w 6092687"/>
              <a:gd name="connsiteY4" fmla="*/ 1073012 h 6042991"/>
              <a:gd name="connsiteX5" fmla="*/ 2514600 w 6092687"/>
              <a:gd name="connsiteY5" fmla="*/ 1073012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2538 w 6092687"/>
              <a:gd name="connsiteY25" fmla="*/ 2371863 h 6042991"/>
              <a:gd name="connsiteX26" fmla="*/ 3953428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81331 w 6092687"/>
              <a:gd name="connsiteY37" fmla="*/ 3329609 h 6042991"/>
              <a:gd name="connsiteX38" fmla="*/ 4681331 w 6092687"/>
              <a:gd name="connsiteY38" fmla="*/ 3448464 h 6042991"/>
              <a:gd name="connsiteX39" fmla="*/ 4800600 w 6092687"/>
              <a:gd name="connsiteY39" fmla="*/ 3445703 h 6042991"/>
              <a:gd name="connsiteX40" fmla="*/ 4800600 w 6092687"/>
              <a:gd name="connsiteY40" fmla="*/ 3677478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51645 w 6092687"/>
              <a:gd name="connsiteY46" fmla="*/ 4283765 h 6042991"/>
              <a:gd name="connsiteX47" fmla="*/ 5268568 w 6092687"/>
              <a:gd name="connsiteY47" fmla="*/ 42810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8062 h 6042991"/>
              <a:gd name="connsiteX0" fmla="*/ 9939 w 6092687"/>
              <a:gd name="connsiteY0" fmla="*/ 838062 h 6042991"/>
              <a:gd name="connsiteX1" fmla="*/ 1796222 w 6092687"/>
              <a:gd name="connsiteY1" fmla="*/ 843998 h 6042991"/>
              <a:gd name="connsiteX2" fmla="*/ 1796222 w 6092687"/>
              <a:gd name="connsiteY2" fmla="*/ 953742 h 6042991"/>
              <a:gd name="connsiteX3" fmla="*/ 2272886 w 6092687"/>
              <a:gd name="connsiteY3" fmla="*/ 956917 h 6042991"/>
              <a:gd name="connsiteX4" fmla="*/ 2276061 w 6092687"/>
              <a:gd name="connsiteY4" fmla="*/ 1073012 h 6042991"/>
              <a:gd name="connsiteX5" fmla="*/ 2514600 w 6092687"/>
              <a:gd name="connsiteY5" fmla="*/ 1073012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2538 w 6092687"/>
              <a:gd name="connsiteY25" fmla="*/ 2371863 h 6042991"/>
              <a:gd name="connsiteX26" fmla="*/ 3953428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81331 w 6092687"/>
              <a:gd name="connsiteY37" fmla="*/ 3329609 h 6042991"/>
              <a:gd name="connsiteX38" fmla="*/ 4681331 w 6092687"/>
              <a:gd name="connsiteY38" fmla="*/ 3448464 h 6042991"/>
              <a:gd name="connsiteX39" fmla="*/ 4800600 w 6092687"/>
              <a:gd name="connsiteY39" fmla="*/ 3445703 h 6042991"/>
              <a:gd name="connsiteX40" fmla="*/ 4800600 w 6092687"/>
              <a:gd name="connsiteY40" fmla="*/ 3677478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51645 w 6092687"/>
              <a:gd name="connsiteY46" fmla="*/ 4283765 h 6042991"/>
              <a:gd name="connsiteX47" fmla="*/ 5268568 w 6092687"/>
              <a:gd name="connsiteY47" fmla="*/ 42810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8062 h 6042991"/>
              <a:gd name="connsiteX0" fmla="*/ 9939 w 6092687"/>
              <a:gd name="connsiteY0" fmla="*/ 838062 h 6042991"/>
              <a:gd name="connsiteX1" fmla="*/ 1796222 w 6092687"/>
              <a:gd name="connsiteY1" fmla="*/ 843998 h 6042991"/>
              <a:gd name="connsiteX2" fmla="*/ 1796222 w 6092687"/>
              <a:gd name="connsiteY2" fmla="*/ 953742 h 6042991"/>
              <a:gd name="connsiteX3" fmla="*/ 2272886 w 6092687"/>
              <a:gd name="connsiteY3" fmla="*/ 956917 h 6042991"/>
              <a:gd name="connsiteX4" fmla="*/ 2276061 w 6092687"/>
              <a:gd name="connsiteY4" fmla="*/ 1073012 h 6042991"/>
              <a:gd name="connsiteX5" fmla="*/ 2514600 w 6092687"/>
              <a:gd name="connsiteY5" fmla="*/ 1073012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2538 w 6092687"/>
              <a:gd name="connsiteY25" fmla="*/ 2371863 h 6042991"/>
              <a:gd name="connsiteX26" fmla="*/ 3953428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78156 w 6092687"/>
              <a:gd name="connsiteY37" fmla="*/ 3329609 h 6042991"/>
              <a:gd name="connsiteX38" fmla="*/ 4681331 w 6092687"/>
              <a:gd name="connsiteY38" fmla="*/ 3448464 h 6042991"/>
              <a:gd name="connsiteX39" fmla="*/ 4800600 w 6092687"/>
              <a:gd name="connsiteY39" fmla="*/ 3445703 h 6042991"/>
              <a:gd name="connsiteX40" fmla="*/ 4800600 w 6092687"/>
              <a:gd name="connsiteY40" fmla="*/ 3677478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51645 w 6092687"/>
              <a:gd name="connsiteY46" fmla="*/ 4283765 h 6042991"/>
              <a:gd name="connsiteX47" fmla="*/ 5268568 w 6092687"/>
              <a:gd name="connsiteY47" fmla="*/ 42810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8062 h 6042991"/>
              <a:gd name="connsiteX0" fmla="*/ 9939 w 6092687"/>
              <a:gd name="connsiteY0" fmla="*/ 838062 h 6042991"/>
              <a:gd name="connsiteX1" fmla="*/ 1796222 w 6092687"/>
              <a:gd name="connsiteY1" fmla="*/ 843998 h 6042991"/>
              <a:gd name="connsiteX2" fmla="*/ 1796222 w 6092687"/>
              <a:gd name="connsiteY2" fmla="*/ 953742 h 6042991"/>
              <a:gd name="connsiteX3" fmla="*/ 2272886 w 6092687"/>
              <a:gd name="connsiteY3" fmla="*/ 956917 h 6042991"/>
              <a:gd name="connsiteX4" fmla="*/ 2276061 w 6092687"/>
              <a:gd name="connsiteY4" fmla="*/ 1073012 h 6042991"/>
              <a:gd name="connsiteX5" fmla="*/ 2514600 w 6092687"/>
              <a:gd name="connsiteY5" fmla="*/ 1073012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2538 w 6092687"/>
              <a:gd name="connsiteY25" fmla="*/ 2371863 h 6042991"/>
              <a:gd name="connsiteX26" fmla="*/ 3953428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78156 w 6092687"/>
              <a:gd name="connsiteY37" fmla="*/ 3329609 h 6042991"/>
              <a:gd name="connsiteX38" fmla="*/ 4671806 w 6092687"/>
              <a:gd name="connsiteY38" fmla="*/ 3451639 h 6042991"/>
              <a:gd name="connsiteX39" fmla="*/ 4800600 w 6092687"/>
              <a:gd name="connsiteY39" fmla="*/ 3445703 h 6042991"/>
              <a:gd name="connsiteX40" fmla="*/ 4800600 w 6092687"/>
              <a:gd name="connsiteY40" fmla="*/ 3677478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51645 w 6092687"/>
              <a:gd name="connsiteY46" fmla="*/ 4283765 h 6042991"/>
              <a:gd name="connsiteX47" fmla="*/ 5268568 w 6092687"/>
              <a:gd name="connsiteY47" fmla="*/ 42810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8062 h 6042991"/>
              <a:gd name="connsiteX0" fmla="*/ 9939 w 6092687"/>
              <a:gd name="connsiteY0" fmla="*/ 838062 h 6042991"/>
              <a:gd name="connsiteX1" fmla="*/ 1796222 w 6092687"/>
              <a:gd name="connsiteY1" fmla="*/ 843998 h 6042991"/>
              <a:gd name="connsiteX2" fmla="*/ 1796222 w 6092687"/>
              <a:gd name="connsiteY2" fmla="*/ 953742 h 6042991"/>
              <a:gd name="connsiteX3" fmla="*/ 2272886 w 6092687"/>
              <a:gd name="connsiteY3" fmla="*/ 956917 h 6042991"/>
              <a:gd name="connsiteX4" fmla="*/ 2276061 w 6092687"/>
              <a:gd name="connsiteY4" fmla="*/ 1073012 h 6042991"/>
              <a:gd name="connsiteX5" fmla="*/ 2514600 w 6092687"/>
              <a:gd name="connsiteY5" fmla="*/ 1073012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2538 w 6092687"/>
              <a:gd name="connsiteY25" fmla="*/ 2371863 h 6042991"/>
              <a:gd name="connsiteX26" fmla="*/ 3953428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74981 w 6092687"/>
              <a:gd name="connsiteY37" fmla="*/ 3329609 h 6042991"/>
              <a:gd name="connsiteX38" fmla="*/ 4671806 w 6092687"/>
              <a:gd name="connsiteY38" fmla="*/ 3451639 h 6042991"/>
              <a:gd name="connsiteX39" fmla="*/ 4800600 w 6092687"/>
              <a:gd name="connsiteY39" fmla="*/ 3445703 h 6042991"/>
              <a:gd name="connsiteX40" fmla="*/ 4800600 w 6092687"/>
              <a:gd name="connsiteY40" fmla="*/ 3677478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51645 w 6092687"/>
              <a:gd name="connsiteY46" fmla="*/ 4283765 h 6042991"/>
              <a:gd name="connsiteX47" fmla="*/ 5268568 w 6092687"/>
              <a:gd name="connsiteY47" fmla="*/ 42810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8062 h 6042991"/>
              <a:gd name="connsiteX0" fmla="*/ 9939 w 6092687"/>
              <a:gd name="connsiteY0" fmla="*/ 838062 h 6042991"/>
              <a:gd name="connsiteX1" fmla="*/ 1796222 w 6092687"/>
              <a:gd name="connsiteY1" fmla="*/ 843998 h 6042991"/>
              <a:gd name="connsiteX2" fmla="*/ 1796222 w 6092687"/>
              <a:gd name="connsiteY2" fmla="*/ 953742 h 6042991"/>
              <a:gd name="connsiteX3" fmla="*/ 2272886 w 6092687"/>
              <a:gd name="connsiteY3" fmla="*/ 956917 h 6042991"/>
              <a:gd name="connsiteX4" fmla="*/ 2276061 w 6092687"/>
              <a:gd name="connsiteY4" fmla="*/ 1073012 h 6042991"/>
              <a:gd name="connsiteX5" fmla="*/ 2514600 w 6092687"/>
              <a:gd name="connsiteY5" fmla="*/ 1073012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2538 w 6092687"/>
              <a:gd name="connsiteY25" fmla="*/ 2371863 h 6042991"/>
              <a:gd name="connsiteX26" fmla="*/ 3953428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74981 w 6092687"/>
              <a:gd name="connsiteY37" fmla="*/ 3329609 h 6042991"/>
              <a:gd name="connsiteX38" fmla="*/ 4671806 w 6092687"/>
              <a:gd name="connsiteY38" fmla="*/ 3451639 h 6042991"/>
              <a:gd name="connsiteX39" fmla="*/ 4787900 w 6092687"/>
              <a:gd name="connsiteY39" fmla="*/ 3448878 h 6042991"/>
              <a:gd name="connsiteX40" fmla="*/ 4800600 w 6092687"/>
              <a:gd name="connsiteY40" fmla="*/ 3677478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51645 w 6092687"/>
              <a:gd name="connsiteY46" fmla="*/ 4283765 h 6042991"/>
              <a:gd name="connsiteX47" fmla="*/ 5268568 w 6092687"/>
              <a:gd name="connsiteY47" fmla="*/ 42810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8062 h 6042991"/>
              <a:gd name="connsiteX0" fmla="*/ 9939 w 6092687"/>
              <a:gd name="connsiteY0" fmla="*/ 838062 h 6042991"/>
              <a:gd name="connsiteX1" fmla="*/ 1796222 w 6092687"/>
              <a:gd name="connsiteY1" fmla="*/ 843998 h 6042991"/>
              <a:gd name="connsiteX2" fmla="*/ 1796222 w 6092687"/>
              <a:gd name="connsiteY2" fmla="*/ 953742 h 6042991"/>
              <a:gd name="connsiteX3" fmla="*/ 2272886 w 6092687"/>
              <a:gd name="connsiteY3" fmla="*/ 956917 h 6042991"/>
              <a:gd name="connsiteX4" fmla="*/ 2276061 w 6092687"/>
              <a:gd name="connsiteY4" fmla="*/ 1073012 h 6042991"/>
              <a:gd name="connsiteX5" fmla="*/ 2514600 w 6092687"/>
              <a:gd name="connsiteY5" fmla="*/ 1073012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2538 w 6092687"/>
              <a:gd name="connsiteY25" fmla="*/ 2371863 h 6042991"/>
              <a:gd name="connsiteX26" fmla="*/ 3953428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74981 w 6092687"/>
              <a:gd name="connsiteY37" fmla="*/ 3329609 h 6042991"/>
              <a:gd name="connsiteX38" fmla="*/ 4671806 w 6092687"/>
              <a:gd name="connsiteY38" fmla="*/ 3451639 h 6042991"/>
              <a:gd name="connsiteX39" fmla="*/ 4787900 w 6092687"/>
              <a:gd name="connsiteY39" fmla="*/ 3448878 h 6042991"/>
              <a:gd name="connsiteX40" fmla="*/ 4787900 w 6092687"/>
              <a:gd name="connsiteY40" fmla="*/ 3687003 h 6042991"/>
              <a:gd name="connsiteX41" fmla="*/ 4909931 w 6092687"/>
              <a:gd name="connsiteY41" fmla="*/ 3687417 h 6042991"/>
              <a:gd name="connsiteX42" fmla="*/ 4919870 w 6092687"/>
              <a:gd name="connsiteY42" fmla="*/ 3925957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51645 w 6092687"/>
              <a:gd name="connsiteY46" fmla="*/ 4283765 h 6042991"/>
              <a:gd name="connsiteX47" fmla="*/ 5268568 w 6092687"/>
              <a:gd name="connsiteY47" fmla="*/ 42810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8062 h 6042991"/>
              <a:gd name="connsiteX0" fmla="*/ 9939 w 6092687"/>
              <a:gd name="connsiteY0" fmla="*/ 838062 h 6042991"/>
              <a:gd name="connsiteX1" fmla="*/ 1796222 w 6092687"/>
              <a:gd name="connsiteY1" fmla="*/ 843998 h 6042991"/>
              <a:gd name="connsiteX2" fmla="*/ 1796222 w 6092687"/>
              <a:gd name="connsiteY2" fmla="*/ 953742 h 6042991"/>
              <a:gd name="connsiteX3" fmla="*/ 2272886 w 6092687"/>
              <a:gd name="connsiteY3" fmla="*/ 956917 h 6042991"/>
              <a:gd name="connsiteX4" fmla="*/ 2276061 w 6092687"/>
              <a:gd name="connsiteY4" fmla="*/ 1073012 h 6042991"/>
              <a:gd name="connsiteX5" fmla="*/ 2514600 w 6092687"/>
              <a:gd name="connsiteY5" fmla="*/ 1073012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2538 w 6092687"/>
              <a:gd name="connsiteY25" fmla="*/ 2371863 h 6042991"/>
              <a:gd name="connsiteX26" fmla="*/ 3953428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74981 w 6092687"/>
              <a:gd name="connsiteY37" fmla="*/ 3329609 h 6042991"/>
              <a:gd name="connsiteX38" fmla="*/ 4671806 w 6092687"/>
              <a:gd name="connsiteY38" fmla="*/ 3451639 h 6042991"/>
              <a:gd name="connsiteX39" fmla="*/ 4787900 w 6092687"/>
              <a:gd name="connsiteY39" fmla="*/ 3448878 h 6042991"/>
              <a:gd name="connsiteX40" fmla="*/ 4787900 w 6092687"/>
              <a:gd name="connsiteY40" fmla="*/ 3687003 h 6042991"/>
              <a:gd name="connsiteX41" fmla="*/ 4909931 w 6092687"/>
              <a:gd name="connsiteY41" fmla="*/ 3687417 h 6042991"/>
              <a:gd name="connsiteX42" fmla="*/ 4916695 w 6092687"/>
              <a:gd name="connsiteY42" fmla="*/ 3935482 h 6042991"/>
              <a:gd name="connsiteX43" fmla="*/ 5039139 w 6092687"/>
              <a:gd name="connsiteY43" fmla="*/ 39259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51645 w 6092687"/>
              <a:gd name="connsiteY46" fmla="*/ 4283765 h 6042991"/>
              <a:gd name="connsiteX47" fmla="*/ 5268568 w 6092687"/>
              <a:gd name="connsiteY47" fmla="*/ 42810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8062 h 6042991"/>
              <a:gd name="connsiteX0" fmla="*/ 9939 w 6092687"/>
              <a:gd name="connsiteY0" fmla="*/ 838062 h 6042991"/>
              <a:gd name="connsiteX1" fmla="*/ 1796222 w 6092687"/>
              <a:gd name="connsiteY1" fmla="*/ 843998 h 6042991"/>
              <a:gd name="connsiteX2" fmla="*/ 1796222 w 6092687"/>
              <a:gd name="connsiteY2" fmla="*/ 953742 h 6042991"/>
              <a:gd name="connsiteX3" fmla="*/ 2272886 w 6092687"/>
              <a:gd name="connsiteY3" fmla="*/ 956917 h 6042991"/>
              <a:gd name="connsiteX4" fmla="*/ 2276061 w 6092687"/>
              <a:gd name="connsiteY4" fmla="*/ 1073012 h 6042991"/>
              <a:gd name="connsiteX5" fmla="*/ 2514600 w 6092687"/>
              <a:gd name="connsiteY5" fmla="*/ 1073012 h 6042991"/>
              <a:gd name="connsiteX6" fmla="*/ 2514600 w 6092687"/>
              <a:gd name="connsiteY6" fmla="*/ 1192696 h 6042991"/>
              <a:gd name="connsiteX7" fmla="*/ 2763079 w 6092687"/>
              <a:gd name="connsiteY7" fmla="*/ 1192696 h 6042991"/>
              <a:gd name="connsiteX8" fmla="*/ 2763079 w 6092687"/>
              <a:gd name="connsiteY8" fmla="*/ 1311965 h 6042991"/>
              <a:gd name="connsiteX9" fmla="*/ 2872409 w 6092687"/>
              <a:gd name="connsiteY9" fmla="*/ 1302026 h 6042991"/>
              <a:gd name="connsiteX10" fmla="*/ 2872409 w 6092687"/>
              <a:gd name="connsiteY10" fmla="*/ 1431235 h 6042991"/>
              <a:gd name="connsiteX11" fmla="*/ 2991679 w 6092687"/>
              <a:gd name="connsiteY11" fmla="*/ 1431235 h 6042991"/>
              <a:gd name="connsiteX12" fmla="*/ 2991679 w 6092687"/>
              <a:gd name="connsiteY12" fmla="*/ 1550504 h 6042991"/>
              <a:gd name="connsiteX13" fmla="*/ 3230218 w 6092687"/>
              <a:gd name="connsiteY13" fmla="*/ 1540565 h 6042991"/>
              <a:gd name="connsiteX14" fmla="*/ 3230218 w 6092687"/>
              <a:gd name="connsiteY14" fmla="*/ 1659835 h 6042991"/>
              <a:gd name="connsiteX15" fmla="*/ 3359426 w 6092687"/>
              <a:gd name="connsiteY15" fmla="*/ 1659835 h 6042991"/>
              <a:gd name="connsiteX16" fmla="*/ 3349487 w 6092687"/>
              <a:gd name="connsiteY16" fmla="*/ 1779104 h 6042991"/>
              <a:gd name="connsiteX17" fmla="*/ 3468757 w 6092687"/>
              <a:gd name="connsiteY17" fmla="*/ 1779104 h 6042991"/>
              <a:gd name="connsiteX18" fmla="*/ 3468757 w 6092687"/>
              <a:gd name="connsiteY18" fmla="*/ 1898374 h 6042991"/>
              <a:gd name="connsiteX19" fmla="*/ 3598380 w 6092687"/>
              <a:gd name="connsiteY19" fmla="*/ 1898374 h 6042991"/>
              <a:gd name="connsiteX20" fmla="*/ 3597966 w 6092687"/>
              <a:gd name="connsiteY20" fmla="*/ 2020404 h 6042991"/>
              <a:gd name="connsiteX21" fmla="*/ 3717235 w 6092687"/>
              <a:gd name="connsiteY21" fmla="*/ 2017644 h 6042991"/>
              <a:gd name="connsiteX22" fmla="*/ 3717235 w 6092687"/>
              <a:gd name="connsiteY22" fmla="*/ 2136913 h 6042991"/>
              <a:gd name="connsiteX23" fmla="*/ 3836505 w 6092687"/>
              <a:gd name="connsiteY23" fmla="*/ 2136913 h 6042991"/>
              <a:gd name="connsiteX24" fmla="*/ 3836505 w 6092687"/>
              <a:gd name="connsiteY24" fmla="*/ 2365513 h 6042991"/>
              <a:gd name="connsiteX25" fmla="*/ 3962538 w 6092687"/>
              <a:gd name="connsiteY25" fmla="*/ 2371863 h 6042991"/>
              <a:gd name="connsiteX26" fmla="*/ 3953428 w 6092687"/>
              <a:gd name="connsiteY26" fmla="*/ 2494722 h 6042991"/>
              <a:gd name="connsiteX27" fmla="*/ 4075044 w 6092687"/>
              <a:gd name="connsiteY27" fmla="*/ 2494722 h 6042991"/>
              <a:gd name="connsiteX28" fmla="*/ 4075044 w 6092687"/>
              <a:gd name="connsiteY28" fmla="*/ 2623930 h 6042991"/>
              <a:gd name="connsiteX29" fmla="*/ 4194313 w 6092687"/>
              <a:gd name="connsiteY29" fmla="*/ 2623930 h 6042991"/>
              <a:gd name="connsiteX30" fmla="*/ 4194313 w 6092687"/>
              <a:gd name="connsiteY30" fmla="*/ 2733261 h 6042991"/>
              <a:gd name="connsiteX31" fmla="*/ 4303644 w 6092687"/>
              <a:gd name="connsiteY31" fmla="*/ 2733261 h 6042991"/>
              <a:gd name="connsiteX32" fmla="*/ 4313583 w 6092687"/>
              <a:gd name="connsiteY32" fmla="*/ 2981739 h 6042991"/>
              <a:gd name="connsiteX33" fmla="*/ 4422913 w 6092687"/>
              <a:gd name="connsiteY33" fmla="*/ 2971800 h 6042991"/>
              <a:gd name="connsiteX34" fmla="*/ 4422913 w 6092687"/>
              <a:gd name="connsiteY34" fmla="*/ 3091070 h 6042991"/>
              <a:gd name="connsiteX35" fmla="*/ 4552122 w 6092687"/>
              <a:gd name="connsiteY35" fmla="*/ 3101009 h 6042991"/>
              <a:gd name="connsiteX36" fmla="*/ 4562061 w 6092687"/>
              <a:gd name="connsiteY36" fmla="*/ 3329609 h 6042991"/>
              <a:gd name="connsiteX37" fmla="*/ 4674981 w 6092687"/>
              <a:gd name="connsiteY37" fmla="*/ 3329609 h 6042991"/>
              <a:gd name="connsiteX38" fmla="*/ 4671806 w 6092687"/>
              <a:gd name="connsiteY38" fmla="*/ 3451639 h 6042991"/>
              <a:gd name="connsiteX39" fmla="*/ 4787900 w 6092687"/>
              <a:gd name="connsiteY39" fmla="*/ 3448878 h 6042991"/>
              <a:gd name="connsiteX40" fmla="*/ 4787900 w 6092687"/>
              <a:gd name="connsiteY40" fmla="*/ 3687003 h 6042991"/>
              <a:gd name="connsiteX41" fmla="*/ 4909931 w 6092687"/>
              <a:gd name="connsiteY41" fmla="*/ 3687417 h 6042991"/>
              <a:gd name="connsiteX42" fmla="*/ 4916695 w 6092687"/>
              <a:gd name="connsiteY42" fmla="*/ 3935482 h 6042991"/>
              <a:gd name="connsiteX43" fmla="*/ 5039139 w 6092687"/>
              <a:gd name="connsiteY43" fmla="*/ 3938657 h 6042991"/>
              <a:gd name="connsiteX44" fmla="*/ 5039139 w 6092687"/>
              <a:gd name="connsiteY44" fmla="*/ 4164496 h 6042991"/>
              <a:gd name="connsiteX45" fmla="*/ 5148470 w 6092687"/>
              <a:gd name="connsiteY45" fmla="*/ 4164496 h 6042991"/>
              <a:gd name="connsiteX46" fmla="*/ 5151645 w 6092687"/>
              <a:gd name="connsiteY46" fmla="*/ 4283765 h 6042991"/>
              <a:gd name="connsiteX47" fmla="*/ 5268568 w 6092687"/>
              <a:gd name="connsiteY47" fmla="*/ 4281004 h 6042991"/>
              <a:gd name="connsiteX48" fmla="*/ 5277679 w 6092687"/>
              <a:gd name="connsiteY48" fmla="*/ 4512365 h 6042991"/>
              <a:gd name="connsiteX49" fmla="*/ 5387009 w 6092687"/>
              <a:gd name="connsiteY49" fmla="*/ 4512365 h 6042991"/>
              <a:gd name="connsiteX50" fmla="*/ 5387009 w 6092687"/>
              <a:gd name="connsiteY50" fmla="*/ 4750904 h 6042991"/>
              <a:gd name="connsiteX51" fmla="*/ 5496339 w 6092687"/>
              <a:gd name="connsiteY51" fmla="*/ 4750904 h 6042991"/>
              <a:gd name="connsiteX52" fmla="*/ 5496339 w 6092687"/>
              <a:gd name="connsiteY52" fmla="*/ 5108713 h 6042991"/>
              <a:gd name="connsiteX53" fmla="*/ 5138531 w 6092687"/>
              <a:gd name="connsiteY53" fmla="*/ 5098774 h 6042991"/>
              <a:gd name="connsiteX54" fmla="*/ 5138531 w 6092687"/>
              <a:gd name="connsiteY54" fmla="*/ 5237922 h 6042991"/>
              <a:gd name="connsiteX55" fmla="*/ 9939 w 6092687"/>
              <a:gd name="connsiteY55" fmla="*/ 5237922 h 6042991"/>
              <a:gd name="connsiteX56" fmla="*/ 9939 w 6092687"/>
              <a:gd name="connsiteY56" fmla="*/ 6042991 h 6042991"/>
              <a:gd name="connsiteX57" fmla="*/ 6092687 w 6092687"/>
              <a:gd name="connsiteY57" fmla="*/ 6042991 h 6042991"/>
              <a:gd name="connsiteX58" fmla="*/ 6092687 w 6092687"/>
              <a:gd name="connsiteY58" fmla="*/ 9939 h 6042991"/>
              <a:gd name="connsiteX59" fmla="*/ 0 w 6092687"/>
              <a:gd name="connsiteY59" fmla="*/ 0 h 6042991"/>
              <a:gd name="connsiteX60" fmla="*/ 9939 w 6092687"/>
              <a:gd name="connsiteY60" fmla="*/ 838062 h 604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92687" h="6042991">
                <a:moveTo>
                  <a:pt x="9939" y="838062"/>
                </a:moveTo>
                <a:lnTo>
                  <a:pt x="1796222" y="843998"/>
                </a:lnTo>
                <a:lnTo>
                  <a:pt x="1796222" y="953742"/>
                </a:lnTo>
                <a:lnTo>
                  <a:pt x="2272886" y="956917"/>
                </a:lnTo>
                <a:cubicBezTo>
                  <a:pt x="2273944" y="995615"/>
                  <a:pt x="2275003" y="1034314"/>
                  <a:pt x="2276061" y="1073012"/>
                </a:cubicBezTo>
                <a:lnTo>
                  <a:pt x="2514600" y="1073012"/>
                </a:lnTo>
                <a:lnTo>
                  <a:pt x="2514600" y="1192696"/>
                </a:lnTo>
                <a:lnTo>
                  <a:pt x="2763079" y="1192696"/>
                </a:lnTo>
                <a:lnTo>
                  <a:pt x="2763079" y="1311965"/>
                </a:lnTo>
                <a:lnTo>
                  <a:pt x="2872409" y="1302026"/>
                </a:lnTo>
                <a:lnTo>
                  <a:pt x="2872409" y="1431235"/>
                </a:lnTo>
                <a:lnTo>
                  <a:pt x="2991679" y="1431235"/>
                </a:lnTo>
                <a:lnTo>
                  <a:pt x="2991679" y="1550504"/>
                </a:lnTo>
                <a:lnTo>
                  <a:pt x="3230218" y="1540565"/>
                </a:lnTo>
                <a:lnTo>
                  <a:pt x="3230218" y="1659835"/>
                </a:lnTo>
                <a:lnTo>
                  <a:pt x="3359426" y="1659835"/>
                </a:lnTo>
                <a:lnTo>
                  <a:pt x="3349487" y="1779104"/>
                </a:lnTo>
                <a:lnTo>
                  <a:pt x="3468757" y="1779104"/>
                </a:lnTo>
                <a:lnTo>
                  <a:pt x="3468757" y="1898374"/>
                </a:lnTo>
                <a:lnTo>
                  <a:pt x="3598380" y="1898374"/>
                </a:lnTo>
                <a:lnTo>
                  <a:pt x="3597966" y="2020404"/>
                </a:lnTo>
                <a:lnTo>
                  <a:pt x="3717235" y="2017644"/>
                </a:lnTo>
                <a:lnTo>
                  <a:pt x="3717235" y="2136913"/>
                </a:lnTo>
                <a:lnTo>
                  <a:pt x="3836505" y="2136913"/>
                </a:lnTo>
                <a:lnTo>
                  <a:pt x="3836505" y="2365513"/>
                </a:lnTo>
                <a:lnTo>
                  <a:pt x="3962538" y="2371863"/>
                </a:lnTo>
                <a:lnTo>
                  <a:pt x="3953428" y="2494722"/>
                </a:lnTo>
                <a:lnTo>
                  <a:pt x="4075044" y="2494722"/>
                </a:lnTo>
                <a:lnTo>
                  <a:pt x="4075044" y="2623930"/>
                </a:lnTo>
                <a:lnTo>
                  <a:pt x="4194313" y="2623930"/>
                </a:lnTo>
                <a:lnTo>
                  <a:pt x="4194313" y="2733261"/>
                </a:lnTo>
                <a:lnTo>
                  <a:pt x="4303644" y="2733261"/>
                </a:lnTo>
                <a:lnTo>
                  <a:pt x="4313583" y="2981739"/>
                </a:lnTo>
                <a:lnTo>
                  <a:pt x="4422913" y="2971800"/>
                </a:lnTo>
                <a:lnTo>
                  <a:pt x="4422913" y="3091070"/>
                </a:lnTo>
                <a:lnTo>
                  <a:pt x="4552122" y="3101009"/>
                </a:lnTo>
                <a:lnTo>
                  <a:pt x="4562061" y="3329609"/>
                </a:lnTo>
                <a:lnTo>
                  <a:pt x="4674981" y="3329609"/>
                </a:lnTo>
                <a:cubicBezTo>
                  <a:pt x="4676039" y="3369227"/>
                  <a:pt x="4670748" y="3412021"/>
                  <a:pt x="4671806" y="3451639"/>
                </a:cubicBezTo>
                <a:lnTo>
                  <a:pt x="4787900" y="3448878"/>
                </a:lnTo>
                <a:lnTo>
                  <a:pt x="4787900" y="3687003"/>
                </a:lnTo>
                <a:lnTo>
                  <a:pt x="4909931" y="3687417"/>
                </a:lnTo>
                <a:lnTo>
                  <a:pt x="4916695" y="3935482"/>
                </a:lnTo>
                <a:lnTo>
                  <a:pt x="5039139" y="3938657"/>
                </a:lnTo>
                <a:lnTo>
                  <a:pt x="5039139" y="4164496"/>
                </a:lnTo>
                <a:lnTo>
                  <a:pt x="5148470" y="4164496"/>
                </a:lnTo>
                <a:cubicBezTo>
                  <a:pt x="5149528" y="4204252"/>
                  <a:pt x="5150587" y="4244009"/>
                  <a:pt x="5151645" y="4283765"/>
                </a:cubicBezTo>
                <a:lnTo>
                  <a:pt x="5268568" y="4281004"/>
                </a:lnTo>
                <a:lnTo>
                  <a:pt x="5277679" y="4512365"/>
                </a:lnTo>
                <a:lnTo>
                  <a:pt x="5387009" y="4512365"/>
                </a:lnTo>
                <a:lnTo>
                  <a:pt x="5387009" y="4750904"/>
                </a:lnTo>
                <a:lnTo>
                  <a:pt x="5496339" y="4750904"/>
                </a:lnTo>
                <a:lnTo>
                  <a:pt x="5496339" y="5108713"/>
                </a:lnTo>
                <a:lnTo>
                  <a:pt x="5138531" y="5098774"/>
                </a:lnTo>
                <a:lnTo>
                  <a:pt x="5138531" y="5237922"/>
                </a:lnTo>
                <a:lnTo>
                  <a:pt x="9939" y="5237922"/>
                </a:lnTo>
                <a:lnTo>
                  <a:pt x="9939" y="6042991"/>
                </a:lnTo>
                <a:lnTo>
                  <a:pt x="6092687" y="6042991"/>
                </a:lnTo>
                <a:lnTo>
                  <a:pt x="6092687" y="9939"/>
                </a:lnTo>
                <a:lnTo>
                  <a:pt x="0" y="0"/>
                </a:lnTo>
                <a:lnTo>
                  <a:pt x="9939" y="838062"/>
                </a:lnTo>
                <a:close/>
              </a:path>
            </a:pathLst>
          </a:custGeom>
          <a:pattFill prst="wdUpDiag">
            <a:fgClr>
              <a:schemeClr val="accent3">
                <a:lumMod val="40000"/>
                <a:lumOff val="60000"/>
              </a:schemeClr>
            </a:fgClr>
            <a:bgClr>
              <a:schemeClr val="accent3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AFF6553-6C68-024A-A3A4-99556180169E}"/>
              </a:ext>
            </a:extLst>
          </p:cNvPr>
          <p:cNvSpPr/>
          <p:nvPr/>
        </p:nvSpPr>
        <p:spPr>
          <a:xfrm>
            <a:off x="6811347" y="83976"/>
            <a:ext cx="5980922" cy="6046236"/>
          </a:xfrm>
          <a:custGeom>
            <a:avLst/>
            <a:gdLst>
              <a:gd name="connsiteX0" fmla="*/ 0 w 5980922"/>
              <a:gd name="connsiteY0" fmla="*/ 0 h 6046236"/>
              <a:gd name="connsiteX1" fmla="*/ 0 w 5980922"/>
              <a:gd name="connsiteY1" fmla="*/ 475861 h 6046236"/>
              <a:gd name="connsiteX2" fmla="*/ 709126 w 5980922"/>
              <a:gd name="connsiteY2" fmla="*/ 475861 h 6046236"/>
              <a:gd name="connsiteX3" fmla="*/ 709126 w 5980922"/>
              <a:gd name="connsiteY3" fmla="*/ 597159 h 6046236"/>
              <a:gd name="connsiteX4" fmla="*/ 933061 w 5980922"/>
              <a:gd name="connsiteY4" fmla="*/ 597159 h 6046236"/>
              <a:gd name="connsiteX5" fmla="*/ 942392 w 5980922"/>
              <a:gd name="connsiteY5" fmla="*/ 699795 h 6046236"/>
              <a:gd name="connsiteX6" fmla="*/ 1175657 w 5980922"/>
              <a:gd name="connsiteY6" fmla="*/ 699795 h 6046236"/>
              <a:gd name="connsiteX7" fmla="*/ 1175657 w 5980922"/>
              <a:gd name="connsiteY7" fmla="*/ 821093 h 6046236"/>
              <a:gd name="connsiteX8" fmla="*/ 1296955 w 5980922"/>
              <a:gd name="connsiteY8" fmla="*/ 821093 h 6046236"/>
              <a:gd name="connsiteX9" fmla="*/ 1296955 w 5980922"/>
              <a:gd name="connsiteY9" fmla="*/ 942391 h 6046236"/>
              <a:gd name="connsiteX10" fmla="*/ 1530220 w 5980922"/>
              <a:gd name="connsiteY10" fmla="*/ 942391 h 6046236"/>
              <a:gd name="connsiteX11" fmla="*/ 1530220 w 5980922"/>
              <a:gd name="connsiteY11" fmla="*/ 1063689 h 6046236"/>
              <a:gd name="connsiteX12" fmla="*/ 1632857 w 5980922"/>
              <a:gd name="connsiteY12" fmla="*/ 1073020 h 6046236"/>
              <a:gd name="connsiteX13" fmla="*/ 1642188 w 5980922"/>
              <a:gd name="connsiteY13" fmla="*/ 1175657 h 6046236"/>
              <a:gd name="connsiteX14" fmla="*/ 1875453 w 5980922"/>
              <a:gd name="connsiteY14" fmla="*/ 1175657 h 6046236"/>
              <a:gd name="connsiteX15" fmla="*/ 1875453 w 5980922"/>
              <a:gd name="connsiteY15" fmla="*/ 1296955 h 6046236"/>
              <a:gd name="connsiteX16" fmla="*/ 1987420 w 5980922"/>
              <a:gd name="connsiteY16" fmla="*/ 1306285 h 6046236"/>
              <a:gd name="connsiteX17" fmla="*/ 1996751 w 5980922"/>
              <a:gd name="connsiteY17" fmla="*/ 1418253 h 6046236"/>
              <a:gd name="connsiteX18" fmla="*/ 2118049 w 5980922"/>
              <a:gd name="connsiteY18" fmla="*/ 1418253 h 6046236"/>
              <a:gd name="connsiteX19" fmla="*/ 2118049 w 5980922"/>
              <a:gd name="connsiteY19" fmla="*/ 1539551 h 6046236"/>
              <a:gd name="connsiteX20" fmla="*/ 2230016 w 5980922"/>
              <a:gd name="connsiteY20" fmla="*/ 1539551 h 6046236"/>
              <a:gd name="connsiteX21" fmla="*/ 2230016 w 5980922"/>
              <a:gd name="connsiteY21" fmla="*/ 1660848 h 6046236"/>
              <a:gd name="connsiteX22" fmla="*/ 2332653 w 5980922"/>
              <a:gd name="connsiteY22" fmla="*/ 1660848 h 6046236"/>
              <a:gd name="connsiteX23" fmla="*/ 2332653 w 5980922"/>
              <a:gd name="connsiteY23" fmla="*/ 1772816 h 6046236"/>
              <a:gd name="connsiteX24" fmla="*/ 2463282 w 5980922"/>
              <a:gd name="connsiteY24" fmla="*/ 1772816 h 6046236"/>
              <a:gd name="connsiteX25" fmla="*/ 2463282 w 5980922"/>
              <a:gd name="connsiteY25" fmla="*/ 1894114 h 6046236"/>
              <a:gd name="connsiteX26" fmla="*/ 2584580 w 5980922"/>
              <a:gd name="connsiteY26" fmla="*/ 1894114 h 6046236"/>
              <a:gd name="connsiteX27" fmla="*/ 2584580 w 5980922"/>
              <a:gd name="connsiteY27" fmla="*/ 2024742 h 6046236"/>
              <a:gd name="connsiteX28" fmla="*/ 2687216 w 5980922"/>
              <a:gd name="connsiteY28" fmla="*/ 2024742 h 6046236"/>
              <a:gd name="connsiteX29" fmla="*/ 2687216 w 5980922"/>
              <a:gd name="connsiteY29" fmla="*/ 2136710 h 6046236"/>
              <a:gd name="connsiteX30" fmla="*/ 2817845 w 5980922"/>
              <a:gd name="connsiteY30" fmla="*/ 2136710 h 6046236"/>
              <a:gd name="connsiteX31" fmla="*/ 2817845 w 5980922"/>
              <a:gd name="connsiteY31" fmla="*/ 2258008 h 6046236"/>
              <a:gd name="connsiteX32" fmla="*/ 2929812 w 5980922"/>
              <a:gd name="connsiteY32" fmla="*/ 2258008 h 6046236"/>
              <a:gd name="connsiteX33" fmla="*/ 2929812 w 5980922"/>
              <a:gd name="connsiteY33" fmla="*/ 2369975 h 6046236"/>
              <a:gd name="connsiteX34" fmla="*/ 3051110 w 5980922"/>
              <a:gd name="connsiteY34" fmla="*/ 2369975 h 6046236"/>
              <a:gd name="connsiteX35" fmla="*/ 3051110 w 5980922"/>
              <a:gd name="connsiteY35" fmla="*/ 2621902 h 6046236"/>
              <a:gd name="connsiteX36" fmla="*/ 3153747 w 5980922"/>
              <a:gd name="connsiteY36" fmla="*/ 2621902 h 6046236"/>
              <a:gd name="connsiteX37" fmla="*/ 3153747 w 5980922"/>
              <a:gd name="connsiteY37" fmla="*/ 2724538 h 6046236"/>
              <a:gd name="connsiteX38" fmla="*/ 3293706 w 5980922"/>
              <a:gd name="connsiteY38" fmla="*/ 2724538 h 6046236"/>
              <a:gd name="connsiteX39" fmla="*/ 3293706 w 5980922"/>
              <a:gd name="connsiteY39" fmla="*/ 2845836 h 6046236"/>
              <a:gd name="connsiteX40" fmla="*/ 3405673 w 5980922"/>
              <a:gd name="connsiteY40" fmla="*/ 2845836 h 6046236"/>
              <a:gd name="connsiteX41" fmla="*/ 3405673 w 5980922"/>
              <a:gd name="connsiteY41" fmla="*/ 3079102 h 6046236"/>
              <a:gd name="connsiteX42" fmla="*/ 3526971 w 5980922"/>
              <a:gd name="connsiteY42" fmla="*/ 3079102 h 6046236"/>
              <a:gd name="connsiteX43" fmla="*/ 3526971 w 5980922"/>
              <a:gd name="connsiteY43" fmla="*/ 3191069 h 6046236"/>
              <a:gd name="connsiteX44" fmla="*/ 3648269 w 5980922"/>
              <a:gd name="connsiteY44" fmla="*/ 3200400 h 6046236"/>
              <a:gd name="connsiteX45" fmla="*/ 3638939 w 5980922"/>
              <a:gd name="connsiteY45" fmla="*/ 3321697 h 6046236"/>
              <a:gd name="connsiteX46" fmla="*/ 3750906 w 5980922"/>
              <a:gd name="connsiteY46" fmla="*/ 3321697 h 6046236"/>
              <a:gd name="connsiteX47" fmla="*/ 3750906 w 5980922"/>
              <a:gd name="connsiteY47" fmla="*/ 3564293 h 6046236"/>
              <a:gd name="connsiteX48" fmla="*/ 3853543 w 5980922"/>
              <a:gd name="connsiteY48" fmla="*/ 3564293 h 6046236"/>
              <a:gd name="connsiteX49" fmla="*/ 3862873 w 5980922"/>
              <a:gd name="connsiteY49" fmla="*/ 3676261 h 6046236"/>
              <a:gd name="connsiteX50" fmla="*/ 3974841 w 5980922"/>
              <a:gd name="connsiteY50" fmla="*/ 3676261 h 6046236"/>
              <a:gd name="connsiteX51" fmla="*/ 3984171 w 5980922"/>
              <a:gd name="connsiteY51" fmla="*/ 3909526 h 6046236"/>
              <a:gd name="connsiteX52" fmla="*/ 4086808 w 5980922"/>
              <a:gd name="connsiteY52" fmla="*/ 3909526 h 6046236"/>
              <a:gd name="connsiteX53" fmla="*/ 4096139 w 5980922"/>
              <a:gd name="connsiteY53" fmla="*/ 4030824 h 6046236"/>
              <a:gd name="connsiteX54" fmla="*/ 4226767 w 5980922"/>
              <a:gd name="connsiteY54" fmla="*/ 4030824 h 6046236"/>
              <a:gd name="connsiteX55" fmla="*/ 4226767 w 5980922"/>
              <a:gd name="connsiteY55" fmla="*/ 4264089 h 6046236"/>
              <a:gd name="connsiteX56" fmla="*/ 4338735 w 5980922"/>
              <a:gd name="connsiteY56" fmla="*/ 4264089 h 6046236"/>
              <a:gd name="connsiteX57" fmla="*/ 4338735 w 5980922"/>
              <a:gd name="connsiteY57" fmla="*/ 4506685 h 6046236"/>
              <a:gd name="connsiteX58" fmla="*/ 4450702 w 5980922"/>
              <a:gd name="connsiteY58" fmla="*/ 4506685 h 6046236"/>
              <a:gd name="connsiteX59" fmla="*/ 4450702 w 5980922"/>
              <a:gd name="connsiteY59" fmla="*/ 4627983 h 6046236"/>
              <a:gd name="connsiteX60" fmla="*/ 4562669 w 5980922"/>
              <a:gd name="connsiteY60" fmla="*/ 4627983 h 6046236"/>
              <a:gd name="connsiteX61" fmla="*/ 4572000 w 5980922"/>
              <a:gd name="connsiteY61" fmla="*/ 4870579 h 6046236"/>
              <a:gd name="connsiteX62" fmla="*/ 4683967 w 5980922"/>
              <a:gd name="connsiteY62" fmla="*/ 4870579 h 6046236"/>
              <a:gd name="connsiteX63" fmla="*/ 4693298 w 5980922"/>
              <a:gd name="connsiteY63" fmla="*/ 5094514 h 6046236"/>
              <a:gd name="connsiteX64" fmla="*/ 4814596 w 5980922"/>
              <a:gd name="connsiteY64" fmla="*/ 5094514 h 6046236"/>
              <a:gd name="connsiteX65" fmla="*/ 4814596 w 5980922"/>
              <a:gd name="connsiteY65" fmla="*/ 5337110 h 6046236"/>
              <a:gd name="connsiteX66" fmla="*/ 4917233 w 5980922"/>
              <a:gd name="connsiteY66" fmla="*/ 5337110 h 6046236"/>
              <a:gd name="connsiteX67" fmla="*/ 4926563 w 5980922"/>
              <a:gd name="connsiteY67" fmla="*/ 5579706 h 6046236"/>
              <a:gd name="connsiteX68" fmla="*/ 0 w 5980922"/>
              <a:gd name="connsiteY68" fmla="*/ 5579706 h 6046236"/>
              <a:gd name="connsiteX69" fmla="*/ 9331 w 5980922"/>
              <a:gd name="connsiteY69" fmla="*/ 6046236 h 6046236"/>
              <a:gd name="connsiteX70" fmla="*/ 5980922 w 5980922"/>
              <a:gd name="connsiteY70" fmla="*/ 6046236 h 6046236"/>
              <a:gd name="connsiteX71" fmla="*/ 5962261 w 5980922"/>
              <a:gd name="connsiteY71" fmla="*/ 0 h 6046236"/>
              <a:gd name="connsiteX72" fmla="*/ 0 w 5980922"/>
              <a:gd name="connsiteY72" fmla="*/ 0 h 6046236"/>
              <a:gd name="connsiteX0" fmla="*/ 0 w 5980922"/>
              <a:gd name="connsiteY0" fmla="*/ 0 h 6046236"/>
              <a:gd name="connsiteX1" fmla="*/ 0 w 5980922"/>
              <a:gd name="connsiteY1" fmla="*/ 475861 h 6046236"/>
              <a:gd name="connsiteX2" fmla="*/ 709126 w 5980922"/>
              <a:gd name="connsiteY2" fmla="*/ 475861 h 6046236"/>
              <a:gd name="connsiteX3" fmla="*/ 709126 w 5980922"/>
              <a:gd name="connsiteY3" fmla="*/ 597159 h 6046236"/>
              <a:gd name="connsiteX4" fmla="*/ 933061 w 5980922"/>
              <a:gd name="connsiteY4" fmla="*/ 597159 h 6046236"/>
              <a:gd name="connsiteX5" fmla="*/ 942392 w 5980922"/>
              <a:gd name="connsiteY5" fmla="*/ 699795 h 6046236"/>
              <a:gd name="connsiteX6" fmla="*/ 1175657 w 5980922"/>
              <a:gd name="connsiteY6" fmla="*/ 699795 h 6046236"/>
              <a:gd name="connsiteX7" fmla="*/ 1175657 w 5980922"/>
              <a:gd name="connsiteY7" fmla="*/ 821093 h 6046236"/>
              <a:gd name="connsiteX8" fmla="*/ 1296955 w 5980922"/>
              <a:gd name="connsiteY8" fmla="*/ 821093 h 6046236"/>
              <a:gd name="connsiteX9" fmla="*/ 1296955 w 5980922"/>
              <a:gd name="connsiteY9" fmla="*/ 942391 h 6046236"/>
              <a:gd name="connsiteX10" fmla="*/ 1530220 w 5980922"/>
              <a:gd name="connsiteY10" fmla="*/ 942391 h 6046236"/>
              <a:gd name="connsiteX11" fmla="*/ 1530220 w 5980922"/>
              <a:gd name="connsiteY11" fmla="*/ 1063689 h 6046236"/>
              <a:gd name="connsiteX12" fmla="*/ 1632857 w 5980922"/>
              <a:gd name="connsiteY12" fmla="*/ 1073020 h 6046236"/>
              <a:gd name="connsiteX13" fmla="*/ 1642188 w 5980922"/>
              <a:gd name="connsiteY13" fmla="*/ 1175657 h 6046236"/>
              <a:gd name="connsiteX14" fmla="*/ 1875453 w 5980922"/>
              <a:gd name="connsiteY14" fmla="*/ 1175657 h 6046236"/>
              <a:gd name="connsiteX15" fmla="*/ 1875453 w 5980922"/>
              <a:gd name="connsiteY15" fmla="*/ 1296955 h 6046236"/>
              <a:gd name="connsiteX16" fmla="*/ 1987420 w 5980922"/>
              <a:gd name="connsiteY16" fmla="*/ 1306285 h 6046236"/>
              <a:gd name="connsiteX17" fmla="*/ 1996751 w 5980922"/>
              <a:gd name="connsiteY17" fmla="*/ 1418253 h 6046236"/>
              <a:gd name="connsiteX18" fmla="*/ 2118049 w 5980922"/>
              <a:gd name="connsiteY18" fmla="*/ 1418253 h 6046236"/>
              <a:gd name="connsiteX19" fmla="*/ 2118049 w 5980922"/>
              <a:gd name="connsiteY19" fmla="*/ 1539551 h 6046236"/>
              <a:gd name="connsiteX20" fmla="*/ 2230016 w 5980922"/>
              <a:gd name="connsiteY20" fmla="*/ 1539551 h 6046236"/>
              <a:gd name="connsiteX21" fmla="*/ 2230016 w 5980922"/>
              <a:gd name="connsiteY21" fmla="*/ 1660848 h 6046236"/>
              <a:gd name="connsiteX22" fmla="*/ 2332653 w 5980922"/>
              <a:gd name="connsiteY22" fmla="*/ 1660848 h 6046236"/>
              <a:gd name="connsiteX23" fmla="*/ 2332653 w 5980922"/>
              <a:gd name="connsiteY23" fmla="*/ 1772816 h 6046236"/>
              <a:gd name="connsiteX24" fmla="*/ 2463282 w 5980922"/>
              <a:gd name="connsiteY24" fmla="*/ 1772816 h 6046236"/>
              <a:gd name="connsiteX25" fmla="*/ 2463282 w 5980922"/>
              <a:gd name="connsiteY25" fmla="*/ 1894114 h 6046236"/>
              <a:gd name="connsiteX26" fmla="*/ 2584580 w 5980922"/>
              <a:gd name="connsiteY26" fmla="*/ 1894114 h 6046236"/>
              <a:gd name="connsiteX27" fmla="*/ 2584580 w 5980922"/>
              <a:gd name="connsiteY27" fmla="*/ 2024742 h 6046236"/>
              <a:gd name="connsiteX28" fmla="*/ 2687216 w 5980922"/>
              <a:gd name="connsiteY28" fmla="*/ 2024742 h 6046236"/>
              <a:gd name="connsiteX29" fmla="*/ 2687216 w 5980922"/>
              <a:gd name="connsiteY29" fmla="*/ 2136710 h 6046236"/>
              <a:gd name="connsiteX30" fmla="*/ 2817845 w 5980922"/>
              <a:gd name="connsiteY30" fmla="*/ 2136710 h 6046236"/>
              <a:gd name="connsiteX31" fmla="*/ 2817845 w 5980922"/>
              <a:gd name="connsiteY31" fmla="*/ 2258008 h 6046236"/>
              <a:gd name="connsiteX32" fmla="*/ 2929812 w 5980922"/>
              <a:gd name="connsiteY32" fmla="*/ 2258008 h 6046236"/>
              <a:gd name="connsiteX33" fmla="*/ 2929812 w 5980922"/>
              <a:gd name="connsiteY33" fmla="*/ 2369975 h 6046236"/>
              <a:gd name="connsiteX34" fmla="*/ 3051110 w 5980922"/>
              <a:gd name="connsiteY34" fmla="*/ 2369975 h 6046236"/>
              <a:gd name="connsiteX35" fmla="*/ 3051110 w 5980922"/>
              <a:gd name="connsiteY35" fmla="*/ 2621902 h 6046236"/>
              <a:gd name="connsiteX36" fmla="*/ 3153747 w 5980922"/>
              <a:gd name="connsiteY36" fmla="*/ 2621902 h 6046236"/>
              <a:gd name="connsiteX37" fmla="*/ 3153747 w 5980922"/>
              <a:gd name="connsiteY37" fmla="*/ 2724538 h 6046236"/>
              <a:gd name="connsiteX38" fmla="*/ 3293706 w 5980922"/>
              <a:gd name="connsiteY38" fmla="*/ 2724538 h 6046236"/>
              <a:gd name="connsiteX39" fmla="*/ 3293706 w 5980922"/>
              <a:gd name="connsiteY39" fmla="*/ 2845836 h 6046236"/>
              <a:gd name="connsiteX40" fmla="*/ 3405673 w 5980922"/>
              <a:gd name="connsiteY40" fmla="*/ 2845836 h 6046236"/>
              <a:gd name="connsiteX41" fmla="*/ 3405673 w 5980922"/>
              <a:gd name="connsiteY41" fmla="*/ 3079102 h 6046236"/>
              <a:gd name="connsiteX42" fmla="*/ 3526971 w 5980922"/>
              <a:gd name="connsiteY42" fmla="*/ 3079102 h 6046236"/>
              <a:gd name="connsiteX43" fmla="*/ 3526971 w 5980922"/>
              <a:gd name="connsiteY43" fmla="*/ 3191069 h 6046236"/>
              <a:gd name="connsiteX44" fmla="*/ 3648269 w 5980922"/>
              <a:gd name="connsiteY44" fmla="*/ 3194050 h 6046236"/>
              <a:gd name="connsiteX45" fmla="*/ 3638939 w 5980922"/>
              <a:gd name="connsiteY45" fmla="*/ 3321697 h 6046236"/>
              <a:gd name="connsiteX46" fmla="*/ 3750906 w 5980922"/>
              <a:gd name="connsiteY46" fmla="*/ 3321697 h 6046236"/>
              <a:gd name="connsiteX47" fmla="*/ 3750906 w 5980922"/>
              <a:gd name="connsiteY47" fmla="*/ 3564293 h 6046236"/>
              <a:gd name="connsiteX48" fmla="*/ 3853543 w 5980922"/>
              <a:gd name="connsiteY48" fmla="*/ 3564293 h 6046236"/>
              <a:gd name="connsiteX49" fmla="*/ 3862873 w 5980922"/>
              <a:gd name="connsiteY49" fmla="*/ 3676261 h 6046236"/>
              <a:gd name="connsiteX50" fmla="*/ 3974841 w 5980922"/>
              <a:gd name="connsiteY50" fmla="*/ 3676261 h 6046236"/>
              <a:gd name="connsiteX51" fmla="*/ 3984171 w 5980922"/>
              <a:gd name="connsiteY51" fmla="*/ 3909526 h 6046236"/>
              <a:gd name="connsiteX52" fmla="*/ 4086808 w 5980922"/>
              <a:gd name="connsiteY52" fmla="*/ 3909526 h 6046236"/>
              <a:gd name="connsiteX53" fmla="*/ 4096139 w 5980922"/>
              <a:gd name="connsiteY53" fmla="*/ 4030824 h 6046236"/>
              <a:gd name="connsiteX54" fmla="*/ 4226767 w 5980922"/>
              <a:gd name="connsiteY54" fmla="*/ 4030824 h 6046236"/>
              <a:gd name="connsiteX55" fmla="*/ 4226767 w 5980922"/>
              <a:gd name="connsiteY55" fmla="*/ 4264089 h 6046236"/>
              <a:gd name="connsiteX56" fmla="*/ 4338735 w 5980922"/>
              <a:gd name="connsiteY56" fmla="*/ 4264089 h 6046236"/>
              <a:gd name="connsiteX57" fmla="*/ 4338735 w 5980922"/>
              <a:gd name="connsiteY57" fmla="*/ 4506685 h 6046236"/>
              <a:gd name="connsiteX58" fmla="*/ 4450702 w 5980922"/>
              <a:gd name="connsiteY58" fmla="*/ 4506685 h 6046236"/>
              <a:gd name="connsiteX59" fmla="*/ 4450702 w 5980922"/>
              <a:gd name="connsiteY59" fmla="*/ 4627983 h 6046236"/>
              <a:gd name="connsiteX60" fmla="*/ 4562669 w 5980922"/>
              <a:gd name="connsiteY60" fmla="*/ 4627983 h 6046236"/>
              <a:gd name="connsiteX61" fmla="*/ 4572000 w 5980922"/>
              <a:gd name="connsiteY61" fmla="*/ 4870579 h 6046236"/>
              <a:gd name="connsiteX62" fmla="*/ 4683967 w 5980922"/>
              <a:gd name="connsiteY62" fmla="*/ 4870579 h 6046236"/>
              <a:gd name="connsiteX63" fmla="*/ 4693298 w 5980922"/>
              <a:gd name="connsiteY63" fmla="*/ 5094514 h 6046236"/>
              <a:gd name="connsiteX64" fmla="*/ 4814596 w 5980922"/>
              <a:gd name="connsiteY64" fmla="*/ 5094514 h 6046236"/>
              <a:gd name="connsiteX65" fmla="*/ 4814596 w 5980922"/>
              <a:gd name="connsiteY65" fmla="*/ 5337110 h 6046236"/>
              <a:gd name="connsiteX66" fmla="*/ 4917233 w 5980922"/>
              <a:gd name="connsiteY66" fmla="*/ 5337110 h 6046236"/>
              <a:gd name="connsiteX67" fmla="*/ 4926563 w 5980922"/>
              <a:gd name="connsiteY67" fmla="*/ 5579706 h 6046236"/>
              <a:gd name="connsiteX68" fmla="*/ 0 w 5980922"/>
              <a:gd name="connsiteY68" fmla="*/ 5579706 h 6046236"/>
              <a:gd name="connsiteX69" fmla="*/ 9331 w 5980922"/>
              <a:gd name="connsiteY69" fmla="*/ 6046236 h 6046236"/>
              <a:gd name="connsiteX70" fmla="*/ 5980922 w 5980922"/>
              <a:gd name="connsiteY70" fmla="*/ 6046236 h 6046236"/>
              <a:gd name="connsiteX71" fmla="*/ 5962261 w 5980922"/>
              <a:gd name="connsiteY71" fmla="*/ 0 h 6046236"/>
              <a:gd name="connsiteX72" fmla="*/ 0 w 5980922"/>
              <a:gd name="connsiteY72" fmla="*/ 0 h 6046236"/>
              <a:gd name="connsiteX0" fmla="*/ 0 w 5980922"/>
              <a:gd name="connsiteY0" fmla="*/ 0 h 6046236"/>
              <a:gd name="connsiteX1" fmla="*/ 0 w 5980922"/>
              <a:gd name="connsiteY1" fmla="*/ 475861 h 6046236"/>
              <a:gd name="connsiteX2" fmla="*/ 709126 w 5980922"/>
              <a:gd name="connsiteY2" fmla="*/ 475861 h 6046236"/>
              <a:gd name="connsiteX3" fmla="*/ 709126 w 5980922"/>
              <a:gd name="connsiteY3" fmla="*/ 597159 h 6046236"/>
              <a:gd name="connsiteX4" fmla="*/ 933061 w 5980922"/>
              <a:gd name="connsiteY4" fmla="*/ 597159 h 6046236"/>
              <a:gd name="connsiteX5" fmla="*/ 942392 w 5980922"/>
              <a:gd name="connsiteY5" fmla="*/ 699795 h 6046236"/>
              <a:gd name="connsiteX6" fmla="*/ 1175657 w 5980922"/>
              <a:gd name="connsiteY6" fmla="*/ 699795 h 6046236"/>
              <a:gd name="connsiteX7" fmla="*/ 1175657 w 5980922"/>
              <a:gd name="connsiteY7" fmla="*/ 821093 h 6046236"/>
              <a:gd name="connsiteX8" fmla="*/ 1296955 w 5980922"/>
              <a:gd name="connsiteY8" fmla="*/ 821093 h 6046236"/>
              <a:gd name="connsiteX9" fmla="*/ 1296955 w 5980922"/>
              <a:gd name="connsiteY9" fmla="*/ 942391 h 6046236"/>
              <a:gd name="connsiteX10" fmla="*/ 1530220 w 5980922"/>
              <a:gd name="connsiteY10" fmla="*/ 942391 h 6046236"/>
              <a:gd name="connsiteX11" fmla="*/ 1530220 w 5980922"/>
              <a:gd name="connsiteY11" fmla="*/ 1063689 h 6046236"/>
              <a:gd name="connsiteX12" fmla="*/ 1632857 w 5980922"/>
              <a:gd name="connsiteY12" fmla="*/ 1073020 h 6046236"/>
              <a:gd name="connsiteX13" fmla="*/ 1642188 w 5980922"/>
              <a:gd name="connsiteY13" fmla="*/ 1175657 h 6046236"/>
              <a:gd name="connsiteX14" fmla="*/ 1875453 w 5980922"/>
              <a:gd name="connsiteY14" fmla="*/ 1175657 h 6046236"/>
              <a:gd name="connsiteX15" fmla="*/ 1875453 w 5980922"/>
              <a:gd name="connsiteY15" fmla="*/ 1296955 h 6046236"/>
              <a:gd name="connsiteX16" fmla="*/ 1987420 w 5980922"/>
              <a:gd name="connsiteY16" fmla="*/ 1306285 h 6046236"/>
              <a:gd name="connsiteX17" fmla="*/ 1996751 w 5980922"/>
              <a:gd name="connsiteY17" fmla="*/ 1418253 h 6046236"/>
              <a:gd name="connsiteX18" fmla="*/ 2118049 w 5980922"/>
              <a:gd name="connsiteY18" fmla="*/ 1418253 h 6046236"/>
              <a:gd name="connsiteX19" fmla="*/ 2118049 w 5980922"/>
              <a:gd name="connsiteY19" fmla="*/ 1539551 h 6046236"/>
              <a:gd name="connsiteX20" fmla="*/ 2230016 w 5980922"/>
              <a:gd name="connsiteY20" fmla="*/ 1539551 h 6046236"/>
              <a:gd name="connsiteX21" fmla="*/ 2230016 w 5980922"/>
              <a:gd name="connsiteY21" fmla="*/ 1660848 h 6046236"/>
              <a:gd name="connsiteX22" fmla="*/ 2332653 w 5980922"/>
              <a:gd name="connsiteY22" fmla="*/ 1660848 h 6046236"/>
              <a:gd name="connsiteX23" fmla="*/ 2332653 w 5980922"/>
              <a:gd name="connsiteY23" fmla="*/ 1772816 h 6046236"/>
              <a:gd name="connsiteX24" fmla="*/ 2463282 w 5980922"/>
              <a:gd name="connsiteY24" fmla="*/ 1772816 h 6046236"/>
              <a:gd name="connsiteX25" fmla="*/ 2463282 w 5980922"/>
              <a:gd name="connsiteY25" fmla="*/ 1894114 h 6046236"/>
              <a:gd name="connsiteX26" fmla="*/ 2584580 w 5980922"/>
              <a:gd name="connsiteY26" fmla="*/ 1894114 h 6046236"/>
              <a:gd name="connsiteX27" fmla="*/ 2584580 w 5980922"/>
              <a:gd name="connsiteY27" fmla="*/ 2024742 h 6046236"/>
              <a:gd name="connsiteX28" fmla="*/ 2687216 w 5980922"/>
              <a:gd name="connsiteY28" fmla="*/ 2024742 h 6046236"/>
              <a:gd name="connsiteX29" fmla="*/ 2687216 w 5980922"/>
              <a:gd name="connsiteY29" fmla="*/ 2136710 h 6046236"/>
              <a:gd name="connsiteX30" fmla="*/ 2817845 w 5980922"/>
              <a:gd name="connsiteY30" fmla="*/ 2136710 h 6046236"/>
              <a:gd name="connsiteX31" fmla="*/ 2817845 w 5980922"/>
              <a:gd name="connsiteY31" fmla="*/ 2258008 h 6046236"/>
              <a:gd name="connsiteX32" fmla="*/ 2929812 w 5980922"/>
              <a:gd name="connsiteY32" fmla="*/ 2258008 h 6046236"/>
              <a:gd name="connsiteX33" fmla="*/ 2929812 w 5980922"/>
              <a:gd name="connsiteY33" fmla="*/ 2369975 h 6046236"/>
              <a:gd name="connsiteX34" fmla="*/ 3051110 w 5980922"/>
              <a:gd name="connsiteY34" fmla="*/ 2369975 h 6046236"/>
              <a:gd name="connsiteX35" fmla="*/ 3051110 w 5980922"/>
              <a:gd name="connsiteY35" fmla="*/ 2621902 h 6046236"/>
              <a:gd name="connsiteX36" fmla="*/ 3153747 w 5980922"/>
              <a:gd name="connsiteY36" fmla="*/ 2621902 h 6046236"/>
              <a:gd name="connsiteX37" fmla="*/ 3153747 w 5980922"/>
              <a:gd name="connsiteY37" fmla="*/ 2724538 h 6046236"/>
              <a:gd name="connsiteX38" fmla="*/ 3293706 w 5980922"/>
              <a:gd name="connsiteY38" fmla="*/ 2724538 h 6046236"/>
              <a:gd name="connsiteX39" fmla="*/ 3293706 w 5980922"/>
              <a:gd name="connsiteY39" fmla="*/ 2845836 h 6046236"/>
              <a:gd name="connsiteX40" fmla="*/ 3405673 w 5980922"/>
              <a:gd name="connsiteY40" fmla="*/ 2845836 h 6046236"/>
              <a:gd name="connsiteX41" fmla="*/ 3405673 w 5980922"/>
              <a:gd name="connsiteY41" fmla="*/ 3079102 h 6046236"/>
              <a:gd name="connsiteX42" fmla="*/ 3526971 w 5980922"/>
              <a:gd name="connsiteY42" fmla="*/ 3079102 h 6046236"/>
              <a:gd name="connsiteX43" fmla="*/ 3526971 w 5980922"/>
              <a:gd name="connsiteY43" fmla="*/ 3191069 h 6046236"/>
              <a:gd name="connsiteX44" fmla="*/ 3648269 w 5980922"/>
              <a:gd name="connsiteY44" fmla="*/ 3194050 h 6046236"/>
              <a:gd name="connsiteX45" fmla="*/ 3648464 w 5980922"/>
              <a:gd name="connsiteY45" fmla="*/ 3324872 h 6046236"/>
              <a:gd name="connsiteX46" fmla="*/ 3750906 w 5980922"/>
              <a:gd name="connsiteY46" fmla="*/ 3321697 h 6046236"/>
              <a:gd name="connsiteX47" fmla="*/ 3750906 w 5980922"/>
              <a:gd name="connsiteY47" fmla="*/ 3564293 h 6046236"/>
              <a:gd name="connsiteX48" fmla="*/ 3853543 w 5980922"/>
              <a:gd name="connsiteY48" fmla="*/ 3564293 h 6046236"/>
              <a:gd name="connsiteX49" fmla="*/ 3862873 w 5980922"/>
              <a:gd name="connsiteY49" fmla="*/ 3676261 h 6046236"/>
              <a:gd name="connsiteX50" fmla="*/ 3974841 w 5980922"/>
              <a:gd name="connsiteY50" fmla="*/ 3676261 h 6046236"/>
              <a:gd name="connsiteX51" fmla="*/ 3984171 w 5980922"/>
              <a:gd name="connsiteY51" fmla="*/ 3909526 h 6046236"/>
              <a:gd name="connsiteX52" fmla="*/ 4086808 w 5980922"/>
              <a:gd name="connsiteY52" fmla="*/ 3909526 h 6046236"/>
              <a:gd name="connsiteX53" fmla="*/ 4096139 w 5980922"/>
              <a:gd name="connsiteY53" fmla="*/ 4030824 h 6046236"/>
              <a:gd name="connsiteX54" fmla="*/ 4226767 w 5980922"/>
              <a:gd name="connsiteY54" fmla="*/ 4030824 h 6046236"/>
              <a:gd name="connsiteX55" fmla="*/ 4226767 w 5980922"/>
              <a:gd name="connsiteY55" fmla="*/ 4264089 h 6046236"/>
              <a:gd name="connsiteX56" fmla="*/ 4338735 w 5980922"/>
              <a:gd name="connsiteY56" fmla="*/ 4264089 h 6046236"/>
              <a:gd name="connsiteX57" fmla="*/ 4338735 w 5980922"/>
              <a:gd name="connsiteY57" fmla="*/ 4506685 h 6046236"/>
              <a:gd name="connsiteX58" fmla="*/ 4450702 w 5980922"/>
              <a:gd name="connsiteY58" fmla="*/ 4506685 h 6046236"/>
              <a:gd name="connsiteX59" fmla="*/ 4450702 w 5980922"/>
              <a:gd name="connsiteY59" fmla="*/ 4627983 h 6046236"/>
              <a:gd name="connsiteX60" fmla="*/ 4562669 w 5980922"/>
              <a:gd name="connsiteY60" fmla="*/ 4627983 h 6046236"/>
              <a:gd name="connsiteX61" fmla="*/ 4572000 w 5980922"/>
              <a:gd name="connsiteY61" fmla="*/ 4870579 h 6046236"/>
              <a:gd name="connsiteX62" fmla="*/ 4683967 w 5980922"/>
              <a:gd name="connsiteY62" fmla="*/ 4870579 h 6046236"/>
              <a:gd name="connsiteX63" fmla="*/ 4693298 w 5980922"/>
              <a:gd name="connsiteY63" fmla="*/ 5094514 h 6046236"/>
              <a:gd name="connsiteX64" fmla="*/ 4814596 w 5980922"/>
              <a:gd name="connsiteY64" fmla="*/ 5094514 h 6046236"/>
              <a:gd name="connsiteX65" fmla="*/ 4814596 w 5980922"/>
              <a:gd name="connsiteY65" fmla="*/ 5337110 h 6046236"/>
              <a:gd name="connsiteX66" fmla="*/ 4917233 w 5980922"/>
              <a:gd name="connsiteY66" fmla="*/ 5337110 h 6046236"/>
              <a:gd name="connsiteX67" fmla="*/ 4926563 w 5980922"/>
              <a:gd name="connsiteY67" fmla="*/ 5579706 h 6046236"/>
              <a:gd name="connsiteX68" fmla="*/ 0 w 5980922"/>
              <a:gd name="connsiteY68" fmla="*/ 5579706 h 6046236"/>
              <a:gd name="connsiteX69" fmla="*/ 9331 w 5980922"/>
              <a:gd name="connsiteY69" fmla="*/ 6046236 h 6046236"/>
              <a:gd name="connsiteX70" fmla="*/ 5980922 w 5980922"/>
              <a:gd name="connsiteY70" fmla="*/ 6046236 h 6046236"/>
              <a:gd name="connsiteX71" fmla="*/ 5962261 w 5980922"/>
              <a:gd name="connsiteY71" fmla="*/ 0 h 6046236"/>
              <a:gd name="connsiteX72" fmla="*/ 0 w 5980922"/>
              <a:gd name="connsiteY72" fmla="*/ 0 h 6046236"/>
              <a:gd name="connsiteX0" fmla="*/ 0 w 5980922"/>
              <a:gd name="connsiteY0" fmla="*/ 0 h 6046236"/>
              <a:gd name="connsiteX1" fmla="*/ 0 w 5980922"/>
              <a:gd name="connsiteY1" fmla="*/ 475861 h 6046236"/>
              <a:gd name="connsiteX2" fmla="*/ 709126 w 5980922"/>
              <a:gd name="connsiteY2" fmla="*/ 475861 h 6046236"/>
              <a:gd name="connsiteX3" fmla="*/ 709126 w 5980922"/>
              <a:gd name="connsiteY3" fmla="*/ 597159 h 6046236"/>
              <a:gd name="connsiteX4" fmla="*/ 933061 w 5980922"/>
              <a:gd name="connsiteY4" fmla="*/ 597159 h 6046236"/>
              <a:gd name="connsiteX5" fmla="*/ 942392 w 5980922"/>
              <a:gd name="connsiteY5" fmla="*/ 699795 h 6046236"/>
              <a:gd name="connsiteX6" fmla="*/ 1175657 w 5980922"/>
              <a:gd name="connsiteY6" fmla="*/ 699795 h 6046236"/>
              <a:gd name="connsiteX7" fmla="*/ 1175657 w 5980922"/>
              <a:gd name="connsiteY7" fmla="*/ 821093 h 6046236"/>
              <a:gd name="connsiteX8" fmla="*/ 1296955 w 5980922"/>
              <a:gd name="connsiteY8" fmla="*/ 821093 h 6046236"/>
              <a:gd name="connsiteX9" fmla="*/ 1296955 w 5980922"/>
              <a:gd name="connsiteY9" fmla="*/ 942391 h 6046236"/>
              <a:gd name="connsiteX10" fmla="*/ 1530220 w 5980922"/>
              <a:gd name="connsiteY10" fmla="*/ 942391 h 6046236"/>
              <a:gd name="connsiteX11" fmla="*/ 1530220 w 5980922"/>
              <a:gd name="connsiteY11" fmla="*/ 1063689 h 6046236"/>
              <a:gd name="connsiteX12" fmla="*/ 1632857 w 5980922"/>
              <a:gd name="connsiteY12" fmla="*/ 1073020 h 6046236"/>
              <a:gd name="connsiteX13" fmla="*/ 1642188 w 5980922"/>
              <a:gd name="connsiteY13" fmla="*/ 1175657 h 6046236"/>
              <a:gd name="connsiteX14" fmla="*/ 1875453 w 5980922"/>
              <a:gd name="connsiteY14" fmla="*/ 1175657 h 6046236"/>
              <a:gd name="connsiteX15" fmla="*/ 1875453 w 5980922"/>
              <a:gd name="connsiteY15" fmla="*/ 1296955 h 6046236"/>
              <a:gd name="connsiteX16" fmla="*/ 1987420 w 5980922"/>
              <a:gd name="connsiteY16" fmla="*/ 1306285 h 6046236"/>
              <a:gd name="connsiteX17" fmla="*/ 1996751 w 5980922"/>
              <a:gd name="connsiteY17" fmla="*/ 1418253 h 6046236"/>
              <a:gd name="connsiteX18" fmla="*/ 2118049 w 5980922"/>
              <a:gd name="connsiteY18" fmla="*/ 1418253 h 6046236"/>
              <a:gd name="connsiteX19" fmla="*/ 2118049 w 5980922"/>
              <a:gd name="connsiteY19" fmla="*/ 1539551 h 6046236"/>
              <a:gd name="connsiteX20" fmla="*/ 2230016 w 5980922"/>
              <a:gd name="connsiteY20" fmla="*/ 1539551 h 6046236"/>
              <a:gd name="connsiteX21" fmla="*/ 2230016 w 5980922"/>
              <a:gd name="connsiteY21" fmla="*/ 1660848 h 6046236"/>
              <a:gd name="connsiteX22" fmla="*/ 2332653 w 5980922"/>
              <a:gd name="connsiteY22" fmla="*/ 1660848 h 6046236"/>
              <a:gd name="connsiteX23" fmla="*/ 2332653 w 5980922"/>
              <a:gd name="connsiteY23" fmla="*/ 1772816 h 6046236"/>
              <a:gd name="connsiteX24" fmla="*/ 2463282 w 5980922"/>
              <a:gd name="connsiteY24" fmla="*/ 1772816 h 6046236"/>
              <a:gd name="connsiteX25" fmla="*/ 2463282 w 5980922"/>
              <a:gd name="connsiteY25" fmla="*/ 1894114 h 6046236"/>
              <a:gd name="connsiteX26" fmla="*/ 2584580 w 5980922"/>
              <a:gd name="connsiteY26" fmla="*/ 1894114 h 6046236"/>
              <a:gd name="connsiteX27" fmla="*/ 2584580 w 5980922"/>
              <a:gd name="connsiteY27" fmla="*/ 2024742 h 6046236"/>
              <a:gd name="connsiteX28" fmla="*/ 2687216 w 5980922"/>
              <a:gd name="connsiteY28" fmla="*/ 2024742 h 6046236"/>
              <a:gd name="connsiteX29" fmla="*/ 2687216 w 5980922"/>
              <a:gd name="connsiteY29" fmla="*/ 2136710 h 6046236"/>
              <a:gd name="connsiteX30" fmla="*/ 2817845 w 5980922"/>
              <a:gd name="connsiteY30" fmla="*/ 2136710 h 6046236"/>
              <a:gd name="connsiteX31" fmla="*/ 2817845 w 5980922"/>
              <a:gd name="connsiteY31" fmla="*/ 2258008 h 6046236"/>
              <a:gd name="connsiteX32" fmla="*/ 2929812 w 5980922"/>
              <a:gd name="connsiteY32" fmla="*/ 2258008 h 6046236"/>
              <a:gd name="connsiteX33" fmla="*/ 2929812 w 5980922"/>
              <a:gd name="connsiteY33" fmla="*/ 2369975 h 6046236"/>
              <a:gd name="connsiteX34" fmla="*/ 3051110 w 5980922"/>
              <a:gd name="connsiteY34" fmla="*/ 2369975 h 6046236"/>
              <a:gd name="connsiteX35" fmla="*/ 3051110 w 5980922"/>
              <a:gd name="connsiteY35" fmla="*/ 2621902 h 6046236"/>
              <a:gd name="connsiteX36" fmla="*/ 3153747 w 5980922"/>
              <a:gd name="connsiteY36" fmla="*/ 2621902 h 6046236"/>
              <a:gd name="connsiteX37" fmla="*/ 3153747 w 5980922"/>
              <a:gd name="connsiteY37" fmla="*/ 2724538 h 6046236"/>
              <a:gd name="connsiteX38" fmla="*/ 3293706 w 5980922"/>
              <a:gd name="connsiteY38" fmla="*/ 2724538 h 6046236"/>
              <a:gd name="connsiteX39" fmla="*/ 3293706 w 5980922"/>
              <a:gd name="connsiteY39" fmla="*/ 2845836 h 6046236"/>
              <a:gd name="connsiteX40" fmla="*/ 3405673 w 5980922"/>
              <a:gd name="connsiteY40" fmla="*/ 2845836 h 6046236"/>
              <a:gd name="connsiteX41" fmla="*/ 3405673 w 5980922"/>
              <a:gd name="connsiteY41" fmla="*/ 3079102 h 6046236"/>
              <a:gd name="connsiteX42" fmla="*/ 3526971 w 5980922"/>
              <a:gd name="connsiteY42" fmla="*/ 3079102 h 6046236"/>
              <a:gd name="connsiteX43" fmla="*/ 3526971 w 5980922"/>
              <a:gd name="connsiteY43" fmla="*/ 3191069 h 6046236"/>
              <a:gd name="connsiteX44" fmla="*/ 3648269 w 5980922"/>
              <a:gd name="connsiteY44" fmla="*/ 3194050 h 6046236"/>
              <a:gd name="connsiteX45" fmla="*/ 3648464 w 5980922"/>
              <a:gd name="connsiteY45" fmla="*/ 3324872 h 6046236"/>
              <a:gd name="connsiteX46" fmla="*/ 3750906 w 5980922"/>
              <a:gd name="connsiteY46" fmla="*/ 3321697 h 6046236"/>
              <a:gd name="connsiteX47" fmla="*/ 3750906 w 5980922"/>
              <a:gd name="connsiteY47" fmla="*/ 3564293 h 6046236"/>
              <a:gd name="connsiteX48" fmla="*/ 3872593 w 5980922"/>
              <a:gd name="connsiteY48" fmla="*/ 3564293 h 6046236"/>
              <a:gd name="connsiteX49" fmla="*/ 3862873 w 5980922"/>
              <a:gd name="connsiteY49" fmla="*/ 3676261 h 6046236"/>
              <a:gd name="connsiteX50" fmla="*/ 3974841 w 5980922"/>
              <a:gd name="connsiteY50" fmla="*/ 3676261 h 6046236"/>
              <a:gd name="connsiteX51" fmla="*/ 3984171 w 5980922"/>
              <a:gd name="connsiteY51" fmla="*/ 3909526 h 6046236"/>
              <a:gd name="connsiteX52" fmla="*/ 4086808 w 5980922"/>
              <a:gd name="connsiteY52" fmla="*/ 3909526 h 6046236"/>
              <a:gd name="connsiteX53" fmla="*/ 4096139 w 5980922"/>
              <a:gd name="connsiteY53" fmla="*/ 4030824 h 6046236"/>
              <a:gd name="connsiteX54" fmla="*/ 4226767 w 5980922"/>
              <a:gd name="connsiteY54" fmla="*/ 4030824 h 6046236"/>
              <a:gd name="connsiteX55" fmla="*/ 4226767 w 5980922"/>
              <a:gd name="connsiteY55" fmla="*/ 4264089 h 6046236"/>
              <a:gd name="connsiteX56" fmla="*/ 4338735 w 5980922"/>
              <a:gd name="connsiteY56" fmla="*/ 4264089 h 6046236"/>
              <a:gd name="connsiteX57" fmla="*/ 4338735 w 5980922"/>
              <a:gd name="connsiteY57" fmla="*/ 4506685 h 6046236"/>
              <a:gd name="connsiteX58" fmla="*/ 4450702 w 5980922"/>
              <a:gd name="connsiteY58" fmla="*/ 4506685 h 6046236"/>
              <a:gd name="connsiteX59" fmla="*/ 4450702 w 5980922"/>
              <a:gd name="connsiteY59" fmla="*/ 4627983 h 6046236"/>
              <a:gd name="connsiteX60" fmla="*/ 4562669 w 5980922"/>
              <a:gd name="connsiteY60" fmla="*/ 4627983 h 6046236"/>
              <a:gd name="connsiteX61" fmla="*/ 4572000 w 5980922"/>
              <a:gd name="connsiteY61" fmla="*/ 4870579 h 6046236"/>
              <a:gd name="connsiteX62" fmla="*/ 4683967 w 5980922"/>
              <a:gd name="connsiteY62" fmla="*/ 4870579 h 6046236"/>
              <a:gd name="connsiteX63" fmla="*/ 4693298 w 5980922"/>
              <a:gd name="connsiteY63" fmla="*/ 5094514 h 6046236"/>
              <a:gd name="connsiteX64" fmla="*/ 4814596 w 5980922"/>
              <a:gd name="connsiteY64" fmla="*/ 5094514 h 6046236"/>
              <a:gd name="connsiteX65" fmla="*/ 4814596 w 5980922"/>
              <a:gd name="connsiteY65" fmla="*/ 5337110 h 6046236"/>
              <a:gd name="connsiteX66" fmla="*/ 4917233 w 5980922"/>
              <a:gd name="connsiteY66" fmla="*/ 5337110 h 6046236"/>
              <a:gd name="connsiteX67" fmla="*/ 4926563 w 5980922"/>
              <a:gd name="connsiteY67" fmla="*/ 5579706 h 6046236"/>
              <a:gd name="connsiteX68" fmla="*/ 0 w 5980922"/>
              <a:gd name="connsiteY68" fmla="*/ 5579706 h 6046236"/>
              <a:gd name="connsiteX69" fmla="*/ 9331 w 5980922"/>
              <a:gd name="connsiteY69" fmla="*/ 6046236 h 6046236"/>
              <a:gd name="connsiteX70" fmla="*/ 5980922 w 5980922"/>
              <a:gd name="connsiteY70" fmla="*/ 6046236 h 6046236"/>
              <a:gd name="connsiteX71" fmla="*/ 5962261 w 5980922"/>
              <a:gd name="connsiteY71" fmla="*/ 0 h 6046236"/>
              <a:gd name="connsiteX72" fmla="*/ 0 w 5980922"/>
              <a:gd name="connsiteY72" fmla="*/ 0 h 6046236"/>
              <a:gd name="connsiteX0" fmla="*/ 0 w 5980922"/>
              <a:gd name="connsiteY0" fmla="*/ 0 h 6046236"/>
              <a:gd name="connsiteX1" fmla="*/ 0 w 5980922"/>
              <a:gd name="connsiteY1" fmla="*/ 475861 h 6046236"/>
              <a:gd name="connsiteX2" fmla="*/ 709126 w 5980922"/>
              <a:gd name="connsiteY2" fmla="*/ 475861 h 6046236"/>
              <a:gd name="connsiteX3" fmla="*/ 709126 w 5980922"/>
              <a:gd name="connsiteY3" fmla="*/ 597159 h 6046236"/>
              <a:gd name="connsiteX4" fmla="*/ 933061 w 5980922"/>
              <a:gd name="connsiteY4" fmla="*/ 597159 h 6046236"/>
              <a:gd name="connsiteX5" fmla="*/ 942392 w 5980922"/>
              <a:gd name="connsiteY5" fmla="*/ 699795 h 6046236"/>
              <a:gd name="connsiteX6" fmla="*/ 1175657 w 5980922"/>
              <a:gd name="connsiteY6" fmla="*/ 699795 h 6046236"/>
              <a:gd name="connsiteX7" fmla="*/ 1175657 w 5980922"/>
              <a:gd name="connsiteY7" fmla="*/ 821093 h 6046236"/>
              <a:gd name="connsiteX8" fmla="*/ 1296955 w 5980922"/>
              <a:gd name="connsiteY8" fmla="*/ 821093 h 6046236"/>
              <a:gd name="connsiteX9" fmla="*/ 1296955 w 5980922"/>
              <a:gd name="connsiteY9" fmla="*/ 942391 h 6046236"/>
              <a:gd name="connsiteX10" fmla="*/ 1530220 w 5980922"/>
              <a:gd name="connsiteY10" fmla="*/ 942391 h 6046236"/>
              <a:gd name="connsiteX11" fmla="*/ 1530220 w 5980922"/>
              <a:gd name="connsiteY11" fmla="*/ 1063689 h 6046236"/>
              <a:gd name="connsiteX12" fmla="*/ 1632857 w 5980922"/>
              <a:gd name="connsiteY12" fmla="*/ 1073020 h 6046236"/>
              <a:gd name="connsiteX13" fmla="*/ 1642188 w 5980922"/>
              <a:gd name="connsiteY13" fmla="*/ 1175657 h 6046236"/>
              <a:gd name="connsiteX14" fmla="*/ 1875453 w 5980922"/>
              <a:gd name="connsiteY14" fmla="*/ 1175657 h 6046236"/>
              <a:gd name="connsiteX15" fmla="*/ 1875453 w 5980922"/>
              <a:gd name="connsiteY15" fmla="*/ 1296955 h 6046236"/>
              <a:gd name="connsiteX16" fmla="*/ 1987420 w 5980922"/>
              <a:gd name="connsiteY16" fmla="*/ 1306285 h 6046236"/>
              <a:gd name="connsiteX17" fmla="*/ 1996751 w 5980922"/>
              <a:gd name="connsiteY17" fmla="*/ 1418253 h 6046236"/>
              <a:gd name="connsiteX18" fmla="*/ 2118049 w 5980922"/>
              <a:gd name="connsiteY18" fmla="*/ 1418253 h 6046236"/>
              <a:gd name="connsiteX19" fmla="*/ 2118049 w 5980922"/>
              <a:gd name="connsiteY19" fmla="*/ 1539551 h 6046236"/>
              <a:gd name="connsiteX20" fmla="*/ 2230016 w 5980922"/>
              <a:gd name="connsiteY20" fmla="*/ 1539551 h 6046236"/>
              <a:gd name="connsiteX21" fmla="*/ 2230016 w 5980922"/>
              <a:gd name="connsiteY21" fmla="*/ 1660848 h 6046236"/>
              <a:gd name="connsiteX22" fmla="*/ 2332653 w 5980922"/>
              <a:gd name="connsiteY22" fmla="*/ 1660848 h 6046236"/>
              <a:gd name="connsiteX23" fmla="*/ 2332653 w 5980922"/>
              <a:gd name="connsiteY23" fmla="*/ 1772816 h 6046236"/>
              <a:gd name="connsiteX24" fmla="*/ 2463282 w 5980922"/>
              <a:gd name="connsiteY24" fmla="*/ 1772816 h 6046236"/>
              <a:gd name="connsiteX25" fmla="*/ 2463282 w 5980922"/>
              <a:gd name="connsiteY25" fmla="*/ 1894114 h 6046236"/>
              <a:gd name="connsiteX26" fmla="*/ 2584580 w 5980922"/>
              <a:gd name="connsiteY26" fmla="*/ 1894114 h 6046236"/>
              <a:gd name="connsiteX27" fmla="*/ 2584580 w 5980922"/>
              <a:gd name="connsiteY27" fmla="*/ 2024742 h 6046236"/>
              <a:gd name="connsiteX28" fmla="*/ 2687216 w 5980922"/>
              <a:gd name="connsiteY28" fmla="*/ 2024742 h 6046236"/>
              <a:gd name="connsiteX29" fmla="*/ 2687216 w 5980922"/>
              <a:gd name="connsiteY29" fmla="*/ 2136710 h 6046236"/>
              <a:gd name="connsiteX30" fmla="*/ 2817845 w 5980922"/>
              <a:gd name="connsiteY30" fmla="*/ 2136710 h 6046236"/>
              <a:gd name="connsiteX31" fmla="*/ 2817845 w 5980922"/>
              <a:gd name="connsiteY31" fmla="*/ 2258008 h 6046236"/>
              <a:gd name="connsiteX32" fmla="*/ 2929812 w 5980922"/>
              <a:gd name="connsiteY32" fmla="*/ 2258008 h 6046236"/>
              <a:gd name="connsiteX33" fmla="*/ 2929812 w 5980922"/>
              <a:gd name="connsiteY33" fmla="*/ 2369975 h 6046236"/>
              <a:gd name="connsiteX34" fmla="*/ 3051110 w 5980922"/>
              <a:gd name="connsiteY34" fmla="*/ 2369975 h 6046236"/>
              <a:gd name="connsiteX35" fmla="*/ 3051110 w 5980922"/>
              <a:gd name="connsiteY35" fmla="*/ 2621902 h 6046236"/>
              <a:gd name="connsiteX36" fmla="*/ 3153747 w 5980922"/>
              <a:gd name="connsiteY36" fmla="*/ 2621902 h 6046236"/>
              <a:gd name="connsiteX37" fmla="*/ 3153747 w 5980922"/>
              <a:gd name="connsiteY37" fmla="*/ 2724538 h 6046236"/>
              <a:gd name="connsiteX38" fmla="*/ 3293706 w 5980922"/>
              <a:gd name="connsiteY38" fmla="*/ 2724538 h 6046236"/>
              <a:gd name="connsiteX39" fmla="*/ 3293706 w 5980922"/>
              <a:gd name="connsiteY39" fmla="*/ 2845836 h 6046236"/>
              <a:gd name="connsiteX40" fmla="*/ 3405673 w 5980922"/>
              <a:gd name="connsiteY40" fmla="*/ 2845836 h 6046236"/>
              <a:gd name="connsiteX41" fmla="*/ 3405673 w 5980922"/>
              <a:gd name="connsiteY41" fmla="*/ 3079102 h 6046236"/>
              <a:gd name="connsiteX42" fmla="*/ 3526971 w 5980922"/>
              <a:gd name="connsiteY42" fmla="*/ 3079102 h 6046236"/>
              <a:gd name="connsiteX43" fmla="*/ 3526971 w 5980922"/>
              <a:gd name="connsiteY43" fmla="*/ 3191069 h 6046236"/>
              <a:gd name="connsiteX44" fmla="*/ 3648269 w 5980922"/>
              <a:gd name="connsiteY44" fmla="*/ 3194050 h 6046236"/>
              <a:gd name="connsiteX45" fmla="*/ 3648464 w 5980922"/>
              <a:gd name="connsiteY45" fmla="*/ 3324872 h 6046236"/>
              <a:gd name="connsiteX46" fmla="*/ 3750906 w 5980922"/>
              <a:gd name="connsiteY46" fmla="*/ 3321697 h 6046236"/>
              <a:gd name="connsiteX47" fmla="*/ 3750906 w 5980922"/>
              <a:gd name="connsiteY47" fmla="*/ 3564293 h 6046236"/>
              <a:gd name="connsiteX48" fmla="*/ 3866243 w 5980922"/>
              <a:gd name="connsiteY48" fmla="*/ 3564293 h 6046236"/>
              <a:gd name="connsiteX49" fmla="*/ 3862873 w 5980922"/>
              <a:gd name="connsiteY49" fmla="*/ 3676261 h 6046236"/>
              <a:gd name="connsiteX50" fmla="*/ 3974841 w 5980922"/>
              <a:gd name="connsiteY50" fmla="*/ 3676261 h 6046236"/>
              <a:gd name="connsiteX51" fmla="*/ 3984171 w 5980922"/>
              <a:gd name="connsiteY51" fmla="*/ 3909526 h 6046236"/>
              <a:gd name="connsiteX52" fmla="*/ 4086808 w 5980922"/>
              <a:gd name="connsiteY52" fmla="*/ 3909526 h 6046236"/>
              <a:gd name="connsiteX53" fmla="*/ 4096139 w 5980922"/>
              <a:gd name="connsiteY53" fmla="*/ 4030824 h 6046236"/>
              <a:gd name="connsiteX54" fmla="*/ 4226767 w 5980922"/>
              <a:gd name="connsiteY54" fmla="*/ 4030824 h 6046236"/>
              <a:gd name="connsiteX55" fmla="*/ 4226767 w 5980922"/>
              <a:gd name="connsiteY55" fmla="*/ 4264089 h 6046236"/>
              <a:gd name="connsiteX56" fmla="*/ 4338735 w 5980922"/>
              <a:gd name="connsiteY56" fmla="*/ 4264089 h 6046236"/>
              <a:gd name="connsiteX57" fmla="*/ 4338735 w 5980922"/>
              <a:gd name="connsiteY57" fmla="*/ 4506685 h 6046236"/>
              <a:gd name="connsiteX58" fmla="*/ 4450702 w 5980922"/>
              <a:gd name="connsiteY58" fmla="*/ 4506685 h 6046236"/>
              <a:gd name="connsiteX59" fmla="*/ 4450702 w 5980922"/>
              <a:gd name="connsiteY59" fmla="*/ 4627983 h 6046236"/>
              <a:gd name="connsiteX60" fmla="*/ 4562669 w 5980922"/>
              <a:gd name="connsiteY60" fmla="*/ 4627983 h 6046236"/>
              <a:gd name="connsiteX61" fmla="*/ 4572000 w 5980922"/>
              <a:gd name="connsiteY61" fmla="*/ 4870579 h 6046236"/>
              <a:gd name="connsiteX62" fmla="*/ 4683967 w 5980922"/>
              <a:gd name="connsiteY62" fmla="*/ 4870579 h 6046236"/>
              <a:gd name="connsiteX63" fmla="*/ 4693298 w 5980922"/>
              <a:gd name="connsiteY63" fmla="*/ 5094514 h 6046236"/>
              <a:gd name="connsiteX64" fmla="*/ 4814596 w 5980922"/>
              <a:gd name="connsiteY64" fmla="*/ 5094514 h 6046236"/>
              <a:gd name="connsiteX65" fmla="*/ 4814596 w 5980922"/>
              <a:gd name="connsiteY65" fmla="*/ 5337110 h 6046236"/>
              <a:gd name="connsiteX66" fmla="*/ 4917233 w 5980922"/>
              <a:gd name="connsiteY66" fmla="*/ 5337110 h 6046236"/>
              <a:gd name="connsiteX67" fmla="*/ 4926563 w 5980922"/>
              <a:gd name="connsiteY67" fmla="*/ 5579706 h 6046236"/>
              <a:gd name="connsiteX68" fmla="*/ 0 w 5980922"/>
              <a:gd name="connsiteY68" fmla="*/ 5579706 h 6046236"/>
              <a:gd name="connsiteX69" fmla="*/ 9331 w 5980922"/>
              <a:gd name="connsiteY69" fmla="*/ 6046236 h 6046236"/>
              <a:gd name="connsiteX70" fmla="*/ 5980922 w 5980922"/>
              <a:gd name="connsiteY70" fmla="*/ 6046236 h 6046236"/>
              <a:gd name="connsiteX71" fmla="*/ 5962261 w 5980922"/>
              <a:gd name="connsiteY71" fmla="*/ 0 h 6046236"/>
              <a:gd name="connsiteX72" fmla="*/ 0 w 5980922"/>
              <a:gd name="connsiteY72" fmla="*/ 0 h 6046236"/>
              <a:gd name="connsiteX0" fmla="*/ 0 w 5980922"/>
              <a:gd name="connsiteY0" fmla="*/ 0 h 6046236"/>
              <a:gd name="connsiteX1" fmla="*/ 0 w 5980922"/>
              <a:gd name="connsiteY1" fmla="*/ 475861 h 6046236"/>
              <a:gd name="connsiteX2" fmla="*/ 709126 w 5980922"/>
              <a:gd name="connsiteY2" fmla="*/ 475861 h 6046236"/>
              <a:gd name="connsiteX3" fmla="*/ 709126 w 5980922"/>
              <a:gd name="connsiteY3" fmla="*/ 597159 h 6046236"/>
              <a:gd name="connsiteX4" fmla="*/ 933061 w 5980922"/>
              <a:gd name="connsiteY4" fmla="*/ 597159 h 6046236"/>
              <a:gd name="connsiteX5" fmla="*/ 942392 w 5980922"/>
              <a:gd name="connsiteY5" fmla="*/ 699795 h 6046236"/>
              <a:gd name="connsiteX6" fmla="*/ 1175657 w 5980922"/>
              <a:gd name="connsiteY6" fmla="*/ 699795 h 6046236"/>
              <a:gd name="connsiteX7" fmla="*/ 1175657 w 5980922"/>
              <a:gd name="connsiteY7" fmla="*/ 821093 h 6046236"/>
              <a:gd name="connsiteX8" fmla="*/ 1296955 w 5980922"/>
              <a:gd name="connsiteY8" fmla="*/ 821093 h 6046236"/>
              <a:gd name="connsiteX9" fmla="*/ 1296955 w 5980922"/>
              <a:gd name="connsiteY9" fmla="*/ 942391 h 6046236"/>
              <a:gd name="connsiteX10" fmla="*/ 1530220 w 5980922"/>
              <a:gd name="connsiteY10" fmla="*/ 942391 h 6046236"/>
              <a:gd name="connsiteX11" fmla="*/ 1530220 w 5980922"/>
              <a:gd name="connsiteY11" fmla="*/ 1063689 h 6046236"/>
              <a:gd name="connsiteX12" fmla="*/ 1632857 w 5980922"/>
              <a:gd name="connsiteY12" fmla="*/ 1073020 h 6046236"/>
              <a:gd name="connsiteX13" fmla="*/ 1642188 w 5980922"/>
              <a:gd name="connsiteY13" fmla="*/ 1175657 h 6046236"/>
              <a:gd name="connsiteX14" fmla="*/ 1875453 w 5980922"/>
              <a:gd name="connsiteY14" fmla="*/ 1175657 h 6046236"/>
              <a:gd name="connsiteX15" fmla="*/ 1875453 w 5980922"/>
              <a:gd name="connsiteY15" fmla="*/ 1296955 h 6046236"/>
              <a:gd name="connsiteX16" fmla="*/ 1987420 w 5980922"/>
              <a:gd name="connsiteY16" fmla="*/ 1306285 h 6046236"/>
              <a:gd name="connsiteX17" fmla="*/ 1996751 w 5980922"/>
              <a:gd name="connsiteY17" fmla="*/ 1418253 h 6046236"/>
              <a:gd name="connsiteX18" fmla="*/ 2118049 w 5980922"/>
              <a:gd name="connsiteY18" fmla="*/ 1418253 h 6046236"/>
              <a:gd name="connsiteX19" fmla="*/ 2118049 w 5980922"/>
              <a:gd name="connsiteY19" fmla="*/ 1539551 h 6046236"/>
              <a:gd name="connsiteX20" fmla="*/ 2230016 w 5980922"/>
              <a:gd name="connsiteY20" fmla="*/ 1539551 h 6046236"/>
              <a:gd name="connsiteX21" fmla="*/ 2230016 w 5980922"/>
              <a:gd name="connsiteY21" fmla="*/ 1660848 h 6046236"/>
              <a:gd name="connsiteX22" fmla="*/ 2332653 w 5980922"/>
              <a:gd name="connsiteY22" fmla="*/ 1660848 h 6046236"/>
              <a:gd name="connsiteX23" fmla="*/ 2332653 w 5980922"/>
              <a:gd name="connsiteY23" fmla="*/ 1772816 h 6046236"/>
              <a:gd name="connsiteX24" fmla="*/ 2463282 w 5980922"/>
              <a:gd name="connsiteY24" fmla="*/ 1772816 h 6046236"/>
              <a:gd name="connsiteX25" fmla="*/ 2463282 w 5980922"/>
              <a:gd name="connsiteY25" fmla="*/ 1894114 h 6046236"/>
              <a:gd name="connsiteX26" fmla="*/ 2584580 w 5980922"/>
              <a:gd name="connsiteY26" fmla="*/ 1894114 h 6046236"/>
              <a:gd name="connsiteX27" fmla="*/ 2584580 w 5980922"/>
              <a:gd name="connsiteY27" fmla="*/ 2024742 h 6046236"/>
              <a:gd name="connsiteX28" fmla="*/ 2687216 w 5980922"/>
              <a:gd name="connsiteY28" fmla="*/ 2024742 h 6046236"/>
              <a:gd name="connsiteX29" fmla="*/ 2687216 w 5980922"/>
              <a:gd name="connsiteY29" fmla="*/ 2136710 h 6046236"/>
              <a:gd name="connsiteX30" fmla="*/ 2817845 w 5980922"/>
              <a:gd name="connsiteY30" fmla="*/ 2136710 h 6046236"/>
              <a:gd name="connsiteX31" fmla="*/ 2817845 w 5980922"/>
              <a:gd name="connsiteY31" fmla="*/ 2258008 h 6046236"/>
              <a:gd name="connsiteX32" fmla="*/ 2929812 w 5980922"/>
              <a:gd name="connsiteY32" fmla="*/ 2258008 h 6046236"/>
              <a:gd name="connsiteX33" fmla="*/ 2929812 w 5980922"/>
              <a:gd name="connsiteY33" fmla="*/ 2369975 h 6046236"/>
              <a:gd name="connsiteX34" fmla="*/ 3051110 w 5980922"/>
              <a:gd name="connsiteY34" fmla="*/ 2369975 h 6046236"/>
              <a:gd name="connsiteX35" fmla="*/ 3051110 w 5980922"/>
              <a:gd name="connsiteY35" fmla="*/ 2621902 h 6046236"/>
              <a:gd name="connsiteX36" fmla="*/ 3153747 w 5980922"/>
              <a:gd name="connsiteY36" fmla="*/ 2621902 h 6046236"/>
              <a:gd name="connsiteX37" fmla="*/ 3153747 w 5980922"/>
              <a:gd name="connsiteY37" fmla="*/ 2724538 h 6046236"/>
              <a:gd name="connsiteX38" fmla="*/ 3293706 w 5980922"/>
              <a:gd name="connsiteY38" fmla="*/ 2724538 h 6046236"/>
              <a:gd name="connsiteX39" fmla="*/ 3293706 w 5980922"/>
              <a:gd name="connsiteY39" fmla="*/ 2845836 h 6046236"/>
              <a:gd name="connsiteX40" fmla="*/ 3405673 w 5980922"/>
              <a:gd name="connsiteY40" fmla="*/ 2845836 h 6046236"/>
              <a:gd name="connsiteX41" fmla="*/ 3405673 w 5980922"/>
              <a:gd name="connsiteY41" fmla="*/ 3079102 h 6046236"/>
              <a:gd name="connsiteX42" fmla="*/ 3526971 w 5980922"/>
              <a:gd name="connsiteY42" fmla="*/ 3079102 h 6046236"/>
              <a:gd name="connsiteX43" fmla="*/ 3526971 w 5980922"/>
              <a:gd name="connsiteY43" fmla="*/ 3191069 h 6046236"/>
              <a:gd name="connsiteX44" fmla="*/ 3648269 w 5980922"/>
              <a:gd name="connsiteY44" fmla="*/ 3194050 h 6046236"/>
              <a:gd name="connsiteX45" fmla="*/ 3648464 w 5980922"/>
              <a:gd name="connsiteY45" fmla="*/ 3324872 h 6046236"/>
              <a:gd name="connsiteX46" fmla="*/ 3750906 w 5980922"/>
              <a:gd name="connsiteY46" fmla="*/ 3321697 h 6046236"/>
              <a:gd name="connsiteX47" fmla="*/ 3750906 w 5980922"/>
              <a:gd name="connsiteY47" fmla="*/ 3564293 h 6046236"/>
              <a:gd name="connsiteX48" fmla="*/ 3866243 w 5980922"/>
              <a:gd name="connsiteY48" fmla="*/ 3564293 h 6046236"/>
              <a:gd name="connsiteX49" fmla="*/ 3862873 w 5980922"/>
              <a:gd name="connsiteY49" fmla="*/ 3676261 h 6046236"/>
              <a:gd name="connsiteX50" fmla="*/ 3987541 w 5980922"/>
              <a:gd name="connsiteY50" fmla="*/ 3676261 h 6046236"/>
              <a:gd name="connsiteX51" fmla="*/ 3984171 w 5980922"/>
              <a:gd name="connsiteY51" fmla="*/ 3909526 h 6046236"/>
              <a:gd name="connsiteX52" fmla="*/ 4086808 w 5980922"/>
              <a:gd name="connsiteY52" fmla="*/ 3909526 h 6046236"/>
              <a:gd name="connsiteX53" fmla="*/ 4096139 w 5980922"/>
              <a:gd name="connsiteY53" fmla="*/ 4030824 h 6046236"/>
              <a:gd name="connsiteX54" fmla="*/ 4226767 w 5980922"/>
              <a:gd name="connsiteY54" fmla="*/ 4030824 h 6046236"/>
              <a:gd name="connsiteX55" fmla="*/ 4226767 w 5980922"/>
              <a:gd name="connsiteY55" fmla="*/ 4264089 h 6046236"/>
              <a:gd name="connsiteX56" fmla="*/ 4338735 w 5980922"/>
              <a:gd name="connsiteY56" fmla="*/ 4264089 h 6046236"/>
              <a:gd name="connsiteX57" fmla="*/ 4338735 w 5980922"/>
              <a:gd name="connsiteY57" fmla="*/ 4506685 h 6046236"/>
              <a:gd name="connsiteX58" fmla="*/ 4450702 w 5980922"/>
              <a:gd name="connsiteY58" fmla="*/ 4506685 h 6046236"/>
              <a:gd name="connsiteX59" fmla="*/ 4450702 w 5980922"/>
              <a:gd name="connsiteY59" fmla="*/ 4627983 h 6046236"/>
              <a:gd name="connsiteX60" fmla="*/ 4562669 w 5980922"/>
              <a:gd name="connsiteY60" fmla="*/ 4627983 h 6046236"/>
              <a:gd name="connsiteX61" fmla="*/ 4572000 w 5980922"/>
              <a:gd name="connsiteY61" fmla="*/ 4870579 h 6046236"/>
              <a:gd name="connsiteX62" fmla="*/ 4683967 w 5980922"/>
              <a:gd name="connsiteY62" fmla="*/ 4870579 h 6046236"/>
              <a:gd name="connsiteX63" fmla="*/ 4693298 w 5980922"/>
              <a:gd name="connsiteY63" fmla="*/ 5094514 h 6046236"/>
              <a:gd name="connsiteX64" fmla="*/ 4814596 w 5980922"/>
              <a:gd name="connsiteY64" fmla="*/ 5094514 h 6046236"/>
              <a:gd name="connsiteX65" fmla="*/ 4814596 w 5980922"/>
              <a:gd name="connsiteY65" fmla="*/ 5337110 h 6046236"/>
              <a:gd name="connsiteX66" fmla="*/ 4917233 w 5980922"/>
              <a:gd name="connsiteY66" fmla="*/ 5337110 h 6046236"/>
              <a:gd name="connsiteX67" fmla="*/ 4926563 w 5980922"/>
              <a:gd name="connsiteY67" fmla="*/ 5579706 h 6046236"/>
              <a:gd name="connsiteX68" fmla="*/ 0 w 5980922"/>
              <a:gd name="connsiteY68" fmla="*/ 5579706 h 6046236"/>
              <a:gd name="connsiteX69" fmla="*/ 9331 w 5980922"/>
              <a:gd name="connsiteY69" fmla="*/ 6046236 h 6046236"/>
              <a:gd name="connsiteX70" fmla="*/ 5980922 w 5980922"/>
              <a:gd name="connsiteY70" fmla="*/ 6046236 h 6046236"/>
              <a:gd name="connsiteX71" fmla="*/ 5962261 w 5980922"/>
              <a:gd name="connsiteY71" fmla="*/ 0 h 6046236"/>
              <a:gd name="connsiteX72" fmla="*/ 0 w 5980922"/>
              <a:gd name="connsiteY72" fmla="*/ 0 h 6046236"/>
              <a:gd name="connsiteX0" fmla="*/ 0 w 5980922"/>
              <a:gd name="connsiteY0" fmla="*/ 0 h 6046236"/>
              <a:gd name="connsiteX1" fmla="*/ 0 w 5980922"/>
              <a:gd name="connsiteY1" fmla="*/ 475861 h 6046236"/>
              <a:gd name="connsiteX2" fmla="*/ 709126 w 5980922"/>
              <a:gd name="connsiteY2" fmla="*/ 475861 h 6046236"/>
              <a:gd name="connsiteX3" fmla="*/ 709126 w 5980922"/>
              <a:gd name="connsiteY3" fmla="*/ 597159 h 6046236"/>
              <a:gd name="connsiteX4" fmla="*/ 933061 w 5980922"/>
              <a:gd name="connsiteY4" fmla="*/ 597159 h 6046236"/>
              <a:gd name="connsiteX5" fmla="*/ 942392 w 5980922"/>
              <a:gd name="connsiteY5" fmla="*/ 699795 h 6046236"/>
              <a:gd name="connsiteX6" fmla="*/ 1175657 w 5980922"/>
              <a:gd name="connsiteY6" fmla="*/ 699795 h 6046236"/>
              <a:gd name="connsiteX7" fmla="*/ 1175657 w 5980922"/>
              <a:gd name="connsiteY7" fmla="*/ 821093 h 6046236"/>
              <a:gd name="connsiteX8" fmla="*/ 1296955 w 5980922"/>
              <a:gd name="connsiteY8" fmla="*/ 821093 h 6046236"/>
              <a:gd name="connsiteX9" fmla="*/ 1296955 w 5980922"/>
              <a:gd name="connsiteY9" fmla="*/ 942391 h 6046236"/>
              <a:gd name="connsiteX10" fmla="*/ 1530220 w 5980922"/>
              <a:gd name="connsiteY10" fmla="*/ 942391 h 6046236"/>
              <a:gd name="connsiteX11" fmla="*/ 1530220 w 5980922"/>
              <a:gd name="connsiteY11" fmla="*/ 1063689 h 6046236"/>
              <a:gd name="connsiteX12" fmla="*/ 1632857 w 5980922"/>
              <a:gd name="connsiteY12" fmla="*/ 1073020 h 6046236"/>
              <a:gd name="connsiteX13" fmla="*/ 1642188 w 5980922"/>
              <a:gd name="connsiteY13" fmla="*/ 1175657 h 6046236"/>
              <a:gd name="connsiteX14" fmla="*/ 1875453 w 5980922"/>
              <a:gd name="connsiteY14" fmla="*/ 1175657 h 6046236"/>
              <a:gd name="connsiteX15" fmla="*/ 1875453 w 5980922"/>
              <a:gd name="connsiteY15" fmla="*/ 1296955 h 6046236"/>
              <a:gd name="connsiteX16" fmla="*/ 1987420 w 5980922"/>
              <a:gd name="connsiteY16" fmla="*/ 1306285 h 6046236"/>
              <a:gd name="connsiteX17" fmla="*/ 1996751 w 5980922"/>
              <a:gd name="connsiteY17" fmla="*/ 1418253 h 6046236"/>
              <a:gd name="connsiteX18" fmla="*/ 2118049 w 5980922"/>
              <a:gd name="connsiteY18" fmla="*/ 1418253 h 6046236"/>
              <a:gd name="connsiteX19" fmla="*/ 2118049 w 5980922"/>
              <a:gd name="connsiteY19" fmla="*/ 1539551 h 6046236"/>
              <a:gd name="connsiteX20" fmla="*/ 2230016 w 5980922"/>
              <a:gd name="connsiteY20" fmla="*/ 1539551 h 6046236"/>
              <a:gd name="connsiteX21" fmla="*/ 2230016 w 5980922"/>
              <a:gd name="connsiteY21" fmla="*/ 1660848 h 6046236"/>
              <a:gd name="connsiteX22" fmla="*/ 2332653 w 5980922"/>
              <a:gd name="connsiteY22" fmla="*/ 1660848 h 6046236"/>
              <a:gd name="connsiteX23" fmla="*/ 2332653 w 5980922"/>
              <a:gd name="connsiteY23" fmla="*/ 1772816 h 6046236"/>
              <a:gd name="connsiteX24" fmla="*/ 2463282 w 5980922"/>
              <a:gd name="connsiteY24" fmla="*/ 1772816 h 6046236"/>
              <a:gd name="connsiteX25" fmla="*/ 2463282 w 5980922"/>
              <a:gd name="connsiteY25" fmla="*/ 1894114 h 6046236"/>
              <a:gd name="connsiteX26" fmla="*/ 2584580 w 5980922"/>
              <a:gd name="connsiteY26" fmla="*/ 1894114 h 6046236"/>
              <a:gd name="connsiteX27" fmla="*/ 2584580 w 5980922"/>
              <a:gd name="connsiteY27" fmla="*/ 2024742 h 6046236"/>
              <a:gd name="connsiteX28" fmla="*/ 2687216 w 5980922"/>
              <a:gd name="connsiteY28" fmla="*/ 2024742 h 6046236"/>
              <a:gd name="connsiteX29" fmla="*/ 2687216 w 5980922"/>
              <a:gd name="connsiteY29" fmla="*/ 2136710 h 6046236"/>
              <a:gd name="connsiteX30" fmla="*/ 2817845 w 5980922"/>
              <a:gd name="connsiteY30" fmla="*/ 2136710 h 6046236"/>
              <a:gd name="connsiteX31" fmla="*/ 2817845 w 5980922"/>
              <a:gd name="connsiteY31" fmla="*/ 2258008 h 6046236"/>
              <a:gd name="connsiteX32" fmla="*/ 2929812 w 5980922"/>
              <a:gd name="connsiteY32" fmla="*/ 2258008 h 6046236"/>
              <a:gd name="connsiteX33" fmla="*/ 2929812 w 5980922"/>
              <a:gd name="connsiteY33" fmla="*/ 2369975 h 6046236"/>
              <a:gd name="connsiteX34" fmla="*/ 3051110 w 5980922"/>
              <a:gd name="connsiteY34" fmla="*/ 2369975 h 6046236"/>
              <a:gd name="connsiteX35" fmla="*/ 3051110 w 5980922"/>
              <a:gd name="connsiteY35" fmla="*/ 2621902 h 6046236"/>
              <a:gd name="connsiteX36" fmla="*/ 3153747 w 5980922"/>
              <a:gd name="connsiteY36" fmla="*/ 2621902 h 6046236"/>
              <a:gd name="connsiteX37" fmla="*/ 3153747 w 5980922"/>
              <a:gd name="connsiteY37" fmla="*/ 2724538 h 6046236"/>
              <a:gd name="connsiteX38" fmla="*/ 3293706 w 5980922"/>
              <a:gd name="connsiteY38" fmla="*/ 2724538 h 6046236"/>
              <a:gd name="connsiteX39" fmla="*/ 3293706 w 5980922"/>
              <a:gd name="connsiteY39" fmla="*/ 2845836 h 6046236"/>
              <a:gd name="connsiteX40" fmla="*/ 3405673 w 5980922"/>
              <a:gd name="connsiteY40" fmla="*/ 2845836 h 6046236"/>
              <a:gd name="connsiteX41" fmla="*/ 3405673 w 5980922"/>
              <a:gd name="connsiteY41" fmla="*/ 3079102 h 6046236"/>
              <a:gd name="connsiteX42" fmla="*/ 3526971 w 5980922"/>
              <a:gd name="connsiteY42" fmla="*/ 3079102 h 6046236"/>
              <a:gd name="connsiteX43" fmla="*/ 3526971 w 5980922"/>
              <a:gd name="connsiteY43" fmla="*/ 3191069 h 6046236"/>
              <a:gd name="connsiteX44" fmla="*/ 3648269 w 5980922"/>
              <a:gd name="connsiteY44" fmla="*/ 3194050 h 6046236"/>
              <a:gd name="connsiteX45" fmla="*/ 3648464 w 5980922"/>
              <a:gd name="connsiteY45" fmla="*/ 3324872 h 6046236"/>
              <a:gd name="connsiteX46" fmla="*/ 3750906 w 5980922"/>
              <a:gd name="connsiteY46" fmla="*/ 3321697 h 6046236"/>
              <a:gd name="connsiteX47" fmla="*/ 3750906 w 5980922"/>
              <a:gd name="connsiteY47" fmla="*/ 3564293 h 6046236"/>
              <a:gd name="connsiteX48" fmla="*/ 3866243 w 5980922"/>
              <a:gd name="connsiteY48" fmla="*/ 3564293 h 6046236"/>
              <a:gd name="connsiteX49" fmla="*/ 3862873 w 5980922"/>
              <a:gd name="connsiteY49" fmla="*/ 3676261 h 6046236"/>
              <a:gd name="connsiteX50" fmla="*/ 3987541 w 5980922"/>
              <a:gd name="connsiteY50" fmla="*/ 3676261 h 6046236"/>
              <a:gd name="connsiteX51" fmla="*/ 3984171 w 5980922"/>
              <a:gd name="connsiteY51" fmla="*/ 3909526 h 6046236"/>
              <a:gd name="connsiteX52" fmla="*/ 4102683 w 5980922"/>
              <a:gd name="connsiteY52" fmla="*/ 3909526 h 6046236"/>
              <a:gd name="connsiteX53" fmla="*/ 4096139 w 5980922"/>
              <a:gd name="connsiteY53" fmla="*/ 4030824 h 6046236"/>
              <a:gd name="connsiteX54" fmla="*/ 4226767 w 5980922"/>
              <a:gd name="connsiteY54" fmla="*/ 4030824 h 6046236"/>
              <a:gd name="connsiteX55" fmla="*/ 4226767 w 5980922"/>
              <a:gd name="connsiteY55" fmla="*/ 4264089 h 6046236"/>
              <a:gd name="connsiteX56" fmla="*/ 4338735 w 5980922"/>
              <a:gd name="connsiteY56" fmla="*/ 4264089 h 6046236"/>
              <a:gd name="connsiteX57" fmla="*/ 4338735 w 5980922"/>
              <a:gd name="connsiteY57" fmla="*/ 4506685 h 6046236"/>
              <a:gd name="connsiteX58" fmla="*/ 4450702 w 5980922"/>
              <a:gd name="connsiteY58" fmla="*/ 4506685 h 6046236"/>
              <a:gd name="connsiteX59" fmla="*/ 4450702 w 5980922"/>
              <a:gd name="connsiteY59" fmla="*/ 4627983 h 6046236"/>
              <a:gd name="connsiteX60" fmla="*/ 4562669 w 5980922"/>
              <a:gd name="connsiteY60" fmla="*/ 4627983 h 6046236"/>
              <a:gd name="connsiteX61" fmla="*/ 4572000 w 5980922"/>
              <a:gd name="connsiteY61" fmla="*/ 4870579 h 6046236"/>
              <a:gd name="connsiteX62" fmla="*/ 4683967 w 5980922"/>
              <a:gd name="connsiteY62" fmla="*/ 4870579 h 6046236"/>
              <a:gd name="connsiteX63" fmla="*/ 4693298 w 5980922"/>
              <a:gd name="connsiteY63" fmla="*/ 5094514 h 6046236"/>
              <a:gd name="connsiteX64" fmla="*/ 4814596 w 5980922"/>
              <a:gd name="connsiteY64" fmla="*/ 5094514 h 6046236"/>
              <a:gd name="connsiteX65" fmla="*/ 4814596 w 5980922"/>
              <a:gd name="connsiteY65" fmla="*/ 5337110 h 6046236"/>
              <a:gd name="connsiteX66" fmla="*/ 4917233 w 5980922"/>
              <a:gd name="connsiteY66" fmla="*/ 5337110 h 6046236"/>
              <a:gd name="connsiteX67" fmla="*/ 4926563 w 5980922"/>
              <a:gd name="connsiteY67" fmla="*/ 5579706 h 6046236"/>
              <a:gd name="connsiteX68" fmla="*/ 0 w 5980922"/>
              <a:gd name="connsiteY68" fmla="*/ 5579706 h 6046236"/>
              <a:gd name="connsiteX69" fmla="*/ 9331 w 5980922"/>
              <a:gd name="connsiteY69" fmla="*/ 6046236 h 6046236"/>
              <a:gd name="connsiteX70" fmla="*/ 5980922 w 5980922"/>
              <a:gd name="connsiteY70" fmla="*/ 6046236 h 6046236"/>
              <a:gd name="connsiteX71" fmla="*/ 5962261 w 5980922"/>
              <a:gd name="connsiteY71" fmla="*/ 0 h 6046236"/>
              <a:gd name="connsiteX72" fmla="*/ 0 w 5980922"/>
              <a:gd name="connsiteY72" fmla="*/ 0 h 6046236"/>
              <a:gd name="connsiteX0" fmla="*/ 0 w 5980922"/>
              <a:gd name="connsiteY0" fmla="*/ 0 h 6046236"/>
              <a:gd name="connsiteX1" fmla="*/ 0 w 5980922"/>
              <a:gd name="connsiteY1" fmla="*/ 475861 h 6046236"/>
              <a:gd name="connsiteX2" fmla="*/ 709126 w 5980922"/>
              <a:gd name="connsiteY2" fmla="*/ 475861 h 6046236"/>
              <a:gd name="connsiteX3" fmla="*/ 709126 w 5980922"/>
              <a:gd name="connsiteY3" fmla="*/ 597159 h 6046236"/>
              <a:gd name="connsiteX4" fmla="*/ 933061 w 5980922"/>
              <a:gd name="connsiteY4" fmla="*/ 597159 h 6046236"/>
              <a:gd name="connsiteX5" fmla="*/ 942392 w 5980922"/>
              <a:gd name="connsiteY5" fmla="*/ 699795 h 6046236"/>
              <a:gd name="connsiteX6" fmla="*/ 1175657 w 5980922"/>
              <a:gd name="connsiteY6" fmla="*/ 699795 h 6046236"/>
              <a:gd name="connsiteX7" fmla="*/ 1175657 w 5980922"/>
              <a:gd name="connsiteY7" fmla="*/ 821093 h 6046236"/>
              <a:gd name="connsiteX8" fmla="*/ 1296955 w 5980922"/>
              <a:gd name="connsiteY8" fmla="*/ 821093 h 6046236"/>
              <a:gd name="connsiteX9" fmla="*/ 1296955 w 5980922"/>
              <a:gd name="connsiteY9" fmla="*/ 942391 h 6046236"/>
              <a:gd name="connsiteX10" fmla="*/ 1530220 w 5980922"/>
              <a:gd name="connsiteY10" fmla="*/ 942391 h 6046236"/>
              <a:gd name="connsiteX11" fmla="*/ 1530220 w 5980922"/>
              <a:gd name="connsiteY11" fmla="*/ 1063689 h 6046236"/>
              <a:gd name="connsiteX12" fmla="*/ 1632857 w 5980922"/>
              <a:gd name="connsiteY12" fmla="*/ 1073020 h 6046236"/>
              <a:gd name="connsiteX13" fmla="*/ 1642188 w 5980922"/>
              <a:gd name="connsiteY13" fmla="*/ 1175657 h 6046236"/>
              <a:gd name="connsiteX14" fmla="*/ 1875453 w 5980922"/>
              <a:gd name="connsiteY14" fmla="*/ 1175657 h 6046236"/>
              <a:gd name="connsiteX15" fmla="*/ 1875453 w 5980922"/>
              <a:gd name="connsiteY15" fmla="*/ 1296955 h 6046236"/>
              <a:gd name="connsiteX16" fmla="*/ 1987420 w 5980922"/>
              <a:gd name="connsiteY16" fmla="*/ 1306285 h 6046236"/>
              <a:gd name="connsiteX17" fmla="*/ 1996751 w 5980922"/>
              <a:gd name="connsiteY17" fmla="*/ 1418253 h 6046236"/>
              <a:gd name="connsiteX18" fmla="*/ 2118049 w 5980922"/>
              <a:gd name="connsiteY18" fmla="*/ 1418253 h 6046236"/>
              <a:gd name="connsiteX19" fmla="*/ 2118049 w 5980922"/>
              <a:gd name="connsiteY19" fmla="*/ 1539551 h 6046236"/>
              <a:gd name="connsiteX20" fmla="*/ 2230016 w 5980922"/>
              <a:gd name="connsiteY20" fmla="*/ 1539551 h 6046236"/>
              <a:gd name="connsiteX21" fmla="*/ 2230016 w 5980922"/>
              <a:gd name="connsiteY21" fmla="*/ 1660848 h 6046236"/>
              <a:gd name="connsiteX22" fmla="*/ 2332653 w 5980922"/>
              <a:gd name="connsiteY22" fmla="*/ 1660848 h 6046236"/>
              <a:gd name="connsiteX23" fmla="*/ 2332653 w 5980922"/>
              <a:gd name="connsiteY23" fmla="*/ 1772816 h 6046236"/>
              <a:gd name="connsiteX24" fmla="*/ 2463282 w 5980922"/>
              <a:gd name="connsiteY24" fmla="*/ 1772816 h 6046236"/>
              <a:gd name="connsiteX25" fmla="*/ 2463282 w 5980922"/>
              <a:gd name="connsiteY25" fmla="*/ 1894114 h 6046236"/>
              <a:gd name="connsiteX26" fmla="*/ 2584580 w 5980922"/>
              <a:gd name="connsiteY26" fmla="*/ 1894114 h 6046236"/>
              <a:gd name="connsiteX27" fmla="*/ 2584580 w 5980922"/>
              <a:gd name="connsiteY27" fmla="*/ 2024742 h 6046236"/>
              <a:gd name="connsiteX28" fmla="*/ 2687216 w 5980922"/>
              <a:gd name="connsiteY28" fmla="*/ 2024742 h 6046236"/>
              <a:gd name="connsiteX29" fmla="*/ 2687216 w 5980922"/>
              <a:gd name="connsiteY29" fmla="*/ 2136710 h 6046236"/>
              <a:gd name="connsiteX30" fmla="*/ 2817845 w 5980922"/>
              <a:gd name="connsiteY30" fmla="*/ 2136710 h 6046236"/>
              <a:gd name="connsiteX31" fmla="*/ 2817845 w 5980922"/>
              <a:gd name="connsiteY31" fmla="*/ 2258008 h 6046236"/>
              <a:gd name="connsiteX32" fmla="*/ 2929812 w 5980922"/>
              <a:gd name="connsiteY32" fmla="*/ 2258008 h 6046236"/>
              <a:gd name="connsiteX33" fmla="*/ 2929812 w 5980922"/>
              <a:gd name="connsiteY33" fmla="*/ 2369975 h 6046236"/>
              <a:gd name="connsiteX34" fmla="*/ 3051110 w 5980922"/>
              <a:gd name="connsiteY34" fmla="*/ 2369975 h 6046236"/>
              <a:gd name="connsiteX35" fmla="*/ 3051110 w 5980922"/>
              <a:gd name="connsiteY35" fmla="*/ 2621902 h 6046236"/>
              <a:gd name="connsiteX36" fmla="*/ 3153747 w 5980922"/>
              <a:gd name="connsiteY36" fmla="*/ 2621902 h 6046236"/>
              <a:gd name="connsiteX37" fmla="*/ 3153747 w 5980922"/>
              <a:gd name="connsiteY37" fmla="*/ 2724538 h 6046236"/>
              <a:gd name="connsiteX38" fmla="*/ 3293706 w 5980922"/>
              <a:gd name="connsiteY38" fmla="*/ 2724538 h 6046236"/>
              <a:gd name="connsiteX39" fmla="*/ 3293706 w 5980922"/>
              <a:gd name="connsiteY39" fmla="*/ 2845836 h 6046236"/>
              <a:gd name="connsiteX40" fmla="*/ 3405673 w 5980922"/>
              <a:gd name="connsiteY40" fmla="*/ 2845836 h 6046236"/>
              <a:gd name="connsiteX41" fmla="*/ 3405673 w 5980922"/>
              <a:gd name="connsiteY41" fmla="*/ 3079102 h 6046236"/>
              <a:gd name="connsiteX42" fmla="*/ 3526971 w 5980922"/>
              <a:gd name="connsiteY42" fmla="*/ 3079102 h 6046236"/>
              <a:gd name="connsiteX43" fmla="*/ 3526971 w 5980922"/>
              <a:gd name="connsiteY43" fmla="*/ 3191069 h 6046236"/>
              <a:gd name="connsiteX44" fmla="*/ 3648269 w 5980922"/>
              <a:gd name="connsiteY44" fmla="*/ 3194050 h 6046236"/>
              <a:gd name="connsiteX45" fmla="*/ 3648464 w 5980922"/>
              <a:gd name="connsiteY45" fmla="*/ 3324872 h 6046236"/>
              <a:gd name="connsiteX46" fmla="*/ 3750906 w 5980922"/>
              <a:gd name="connsiteY46" fmla="*/ 3321697 h 6046236"/>
              <a:gd name="connsiteX47" fmla="*/ 3750906 w 5980922"/>
              <a:gd name="connsiteY47" fmla="*/ 3564293 h 6046236"/>
              <a:gd name="connsiteX48" fmla="*/ 3866243 w 5980922"/>
              <a:gd name="connsiteY48" fmla="*/ 3564293 h 6046236"/>
              <a:gd name="connsiteX49" fmla="*/ 3862873 w 5980922"/>
              <a:gd name="connsiteY49" fmla="*/ 3676261 h 6046236"/>
              <a:gd name="connsiteX50" fmla="*/ 3987541 w 5980922"/>
              <a:gd name="connsiteY50" fmla="*/ 3676261 h 6046236"/>
              <a:gd name="connsiteX51" fmla="*/ 3984171 w 5980922"/>
              <a:gd name="connsiteY51" fmla="*/ 3909526 h 6046236"/>
              <a:gd name="connsiteX52" fmla="*/ 4102683 w 5980922"/>
              <a:gd name="connsiteY52" fmla="*/ 3909526 h 6046236"/>
              <a:gd name="connsiteX53" fmla="*/ 4105664 w 5980922"/>
              <a:gd name="connsiteY53" fmla="*/ 4033999 h 6046236"/>
              <a:gd name="connsiteX54" fmla="*/ 4226767 w 5980922"/>
              <a:gd name="connsiteY54" fmla="*/ 4030824 h 6046236"/>
              <a:gd name="connsiteX55" fmla="*/ 4226767 w 5980922"/>
              <a:gd name="connsiteY55" fmla="*/ 4264089 h 6046236"/>
              <a:gd name="connsiteX56" fmla="*/ 4338735 w 5980922"/>
              <a:gd name="connsiteY56" fmla="*/ 4264089 h 6046236"/>
              <a:gd name="connsiteX57" fmla="*/ 4338735 w 5980922"/>
              <a:gd name="connsiteY57" fmla="*/ 4506685 h 6046236"/>
              <a:gd name="connsiteX58" fmla="*/ 4450702 w 5980922"/>
              <a:gd name="connsiteY58" fmla="*/ 4506685 h 6046236"/>
              <a:gd name="connsiteX59" fmla="*/ 4450702 w 5980922"/>
              <a:gd name="connsiteY59" fmla="*/ 4627983 h 6046236"/>
              <a:gd name="connsiteX60" fmla="*/ 4562669 w 5980922"/>
              <a:gd name="connsiteY60" fmla="*/ 4627983 h 6046236"/>
              <a:gd name="connsiteX61" fmla="*/ 4572000 w 5980922"/>
              <a:gd name="connsiteY61" fmla="*/ 4870579 h 6046236"/>
              <a:gd name="connsiteX62" fmla="*/ 4683967 w 5980922"/>
              <a:gd name="connsiteY62" fmla="*/ 4870579 h 6046236"/>
              <a:gd name="connsiteX63" fmla="*/ 4693298 w 5980922"/>
              <a:gd name="connsiteY63" fmla="*/ 5094514 h 6046236"/>
              <a:gd name="connsiteX64" fmla="*/ 4814596 w 5980922"/>
              <a:gd name="connsiteY64" fmla="*/ 5094514 h 6046236"/>
              <a:gd name="connsiteX65" fmla="*/ 4814596 w 5980922"/>
              <a:gd name="connsiteY65" fmla="*/ 5337110 h 6046236"/>
              <a:gd name="connsiteX66" fmla="*/ 4917233 w 5980922"/>
              <a:gd name="connsiteY66" fmla="*/ 5337110 h 6046236"/>
              <a:gd name="connsiteX67" fmla="*/ 4926563 w 5980922"/>
              <a:gd name="connsiteY67" fmla="*/ 5579706 h 6046236"/>
              <a:gd name="connsiteX68" fmla="*/ 0 w 5980922"/>
              <a:gd name="connsiteY68" fmla="*/ 5579706 h 6046236"/>
              <a:gd name="connsiteX69" fmla="*/ 9331 w 5980922"/>
              <a:gd name="connsiteY69" fmla="*/ 6046236 h 6046236"/>
              <a:gd name="connsiteX70" fmla="*/ 5980922 w 5980922"/>
              <a:gd name="connsiteY70" fmla="*/ 6046236 h 6046236"/>
              <a:gd name="connsiteX71" fmla="*/ 5962261 w 5980922"/>
              <a:gd name="connsiteY71" fmla="*/ 0 h 6046236"/>
              <a:gd name="connsiteX72" fmla="*/ 0 w 5980922"/>
              <a:gd name="connsiteY72" fmla="*/ 0 h 6046236"/>
              <a:gd name="connsiteX0" fmla="*/ 0 w 5980922"/>
              <a:gd name="connsiteY0" fmla="*/ 0 h 6046236"/>
              <a:gd name="connsiteX1" fmla="*/ 0 w 5980922"/>
              <a:gd name="connsiteY1" fmla="*/ 475861 h 6046236"/>
              <a:gd name="connsiteX2" fmla="*/ 709126 w 5980922"/>
              <a:gd name="connsiteY2" fmla="*/ 475861 h 6046236"/>
              <a:gd name="connsiteX3" fmla="*/ 709126 w 5980922"/>
              <a:gd name="connsiteY3" fmla="*/ 597159 h 6046236"/>
              <a:gd name="connsiteX4" fmla="*/ 933061 w 5980922"/>
              <a:gd name="connsiteY4" fmla="*/ 597159 h 6046236"/>
              <a:gd name="connsiteX5" fmla="*/ 942392 w 5980922"/>
              <a:gd name="connsiteY5" fmla="*/ 699795 h 6046236"/>
              <a:gd name="connsiteX6" fmla="*/ 1175657 w 5980922"/>
              <a:gd name="connsiteY6" fmla="*/ 699795 h 6046236"/>
              <a:gd name="connsiteX7" fmla="*/ 1175657 w 5980922"/>
              <a:gd name="connsiteY7" fmla="*/ 821093 h 6046236"/>
              <a:gd name="connsiteX8" fmla="*/ 1296955 w 5980922"/>
              <a:gd name="connsiteY8" fmla="*/ 821093 h 6046236"/>
              <a:gd name="connsiteX9" fmla="*/ 1296955 w 5980922"/>
              <a:gd name="connsiteY9" fmla="*/ 942391 h 6046236"/>
              <a:gd name="connsiteX10" fmla="*/ 1530220 w 5980922"/>
              <a:gd name="connsiteY10" fmla="*/ 942391 h 6046236"/>
              <a:gd name="connsiteX11" fmla="*/ 1530220 w 5980922"/>
              <a:gd name="connsiteY11" fmla="*/ 1063689 h 6046236"/>
              <a:gd name="connsiteX12" fmla="*/ 1632857 w 5980922"/>
              <a:gd name="connsiteY12" fmla="*/ 1073020 h 6046236"/>
              <a:gd name="connsiteX13" fmla="*/ 1642188 w 5980922"/>
              <a:gd name="connsiteY13" fmla="*/ 1175657 h 6046236"/>
              <a:gd name="connsiteX14" fmla="*/ 1875453 w 5980922"/>
              <a:gd name="connsiteY14" fmla="*/ 1175657 h 6046236"/>
              <a:gd name="connsiteX15" fmla="*/ 1875453 w 5980922"/>
              <a:gd name="connsiteY15" fmla="*/ 1296955 h 6046236"/>
              <a:gd name="connsiteX16" fmla="*/ 1987420 w 5980922"/>
              <a:gd name="connsiteY16" fmla="*/ 1306285 h 6046236"/>
              <a:gd name="connsiteX17" fmla="*/ 1996751 w 5980922"/>
              <a:gd name="connsiteY17" fmla="*/ 1418253 h 6046236"/>
              <a:gd name="connsiteX18" fmla="*/ 2118049 w 5980922"/>
              <a:gd name="connsiteY18" fmla="*/ 1418253 h 6046236"/>
              <a:gd name="connsiteX19" fmla="*/ 2118049 w 5980922"/>
              <a:gd name="connsiteY19" fmla="*/ 1539551 h 6046236"/>
              <a:gd name="connsiteX20" fmla="*/ 2230016 w 5980922"/>
              <a:gd name="connsiteY20" fmla="*/ 1539551 h 6046236"/>
              <a:gd name="connsiteX21" fmla="*/ 2230016 w 5980922"/>
              <a:gd name="connsiteY21" fmla="*/ 1660848 h 6046236"/>
              <a:gd name="connsiteX22" fmla="*/ 2332653 w 5980922"/>
              <a:gd name="connsiteY22" fmla="*/ 1660848 h 6046236"/>
              <a:gd name="connsiteX23" fmla="*/ 2332653 w 5980922"/>
              <a:gd name="connsiteY23" fmla="*/ 1772816 h 6046236"/>
              <a:gd name="connsiteX24" fmla="*/ 2463282 w 5980922"/>
              <a:gd name="connsiteY24" fmla="*/ 1772816 h 6046236"/>
              <a:gd name="connsiteX25" fmla="*/ 2463282 w 5980922"/>
              <a:gd name="connsiteY25" fmla="*/ 1894114 h 6046236"/>
              <a:gd name="connsiteX26" fmla="*/ 2584580 w 5980922"/>
              <a:gd name="connsiteY26" fmla="*/ 1894114 h 6046236"/>
              <a:gd name="connsiteX27" fmla="*/ 2584580 w 5980922"/>
              <a:gd name="connsiteY27" fmla="*/ 2024742 h 6046236"/>
              <a:gd name="connsiteX28" fmla="*/ 2687216 w 5980922"/>
              <a:gd name="connsiteY28" fmla="*/ 2024742 h 6046236"/>
              <a:gd name="connsiteX29" fmla="*/ 2687216 w 5980922"/>
              <a:gd name="connsiteY29" fmla="*/ 2136710 h 6046236"/>
              <a:gd name="connsiteX30" fmla="*/ 2817845 w 5980922"/>
              <a:gd name="connsiteY30" fmla="*/ 2136710 h 6046236"/>
              <a:gd name="connsiteX31" fmla="*/ 2817845 w 5980922"/>
              <a:gd name="connsiteY31" fmla="*/ 2258008 h 6046236"/>
              <a:gd name="connsiteX32" fmla="*/ 2929812 w 5980922"/>
              <a:gd name="connsiteY32" fmla="*/ 2258008 h 6046236"/>
              <a:gd name="connsiteX33" fmla="*/ 2929812 w 5980922"/>
              <a:gd name="connsiteY33" fmla="*/ 2369975 h 6046236"/>
              <a:gd name="connsiteX34" fmla="*/ 3051110 w 5980922"/>
              <a:gd name="connsiteY34" fmla="*/ 2369975 h 6046236"/>
              <a:gd name="connsiteX35" fmla="*/ 3051110 w 5980922"/>
              <a:gd name="connsiteY35" fmla="*/ 2621902 h 6046236"/>
              <a:gd name="connsiteX36" fmla="*/ 3153747 w 5980922"/>
              <a:gd name="connsiteY36" fmla="*/ 2621902 h 6046236"/>
              <a:gd name="connsiteX37" fmla="*/ 3153747 w 5980922"/>
              <a:gd name="connsiteY37" fmla="*/ 2724538 h 6046236"/>
              <a:gd name="connsiteX38" fmla="*/ 3293706 w 5980922"/>
              <a:gd name="connsiteY38" fmla="*/ 2724538 h 6046236"/>
              <a:gd name="connsiteX39" fmla="*/ 3293706 w 5980922"/>
              <a:gd name="connsiteY39" fmla="*/ 2845836 h 6046236"/>
              <a:gd name="connsiteX40" fmla="*/ 3405673 w 5980922"/>
              <a:gd name="connsiteY40" fmla="*/ 2845836 h 6046236"/>
              <a:gd name="connsiteX41" fmla="*/ 3405673 w 5980922"/>
              <a:gd name="connsiteY41" fmla="*/ 3079102 h 6046236"/>
              <a:gd name="connsiteX42" fmla="*/ 3526971 w 5980922"/>
              <a:gd name="connsiteY42" fmla="*/ 3079102 h 6046236"/>
              <a:gd name="connsiteX43" fmla="*/ 3526971 w 5980922"/>
              <a:gd name="connsiteY43" fmla="*/ 3191069 h 6046236"/>
              <a:gd name="connsiteX44" fmla="*/ 3648269 w 5980922"/>
              <a:gd name="connsiteY44" fmla="*/ 3194050 h 6046236"/>
              <a:gd name="connsiteX45" fmla="*/ 3648464 w 5980922"/>
              <a:gd name="connsiteY45" fmla="*/ 3324872 h 6046236"/>
              <a:gd name="connsiteX46" fmla="*/ 3750906 w 5980922"/>
              <a:gd name="connsiteY46" fmla="*/ 3321697 h 6046236"/>
              <a:gd name="connsiteX47" fmla="*/ 3750906 w 5980922"/>
              <a:gd name="connsiteY47" fmla="*/ 3564293 h 6046236"/>
              <a:gd name="connsiteX48" fmla="*/ 3866243 w 5980922"/>
              <a:gd name="connsiteY48" fmla="*/ 3564293 h 6046236"/>
              <a:gd name="connsiteX49" fmla="*/ 3862873 w 5980922"/>
              <a:gd name="connsiteY49" fmla="*/ 3676261 h 6046236"/>
              <a:gd name="connsiteX50" fmla="*/ 3987541 w 5980922"/>
              <a:gd name="connsiteY50" fmla="*/ 3676261 h 6046236"/>
              <a:gd name="connsiteX51" fmla="*/ 3984171 w 5980922"/>
              <a:gd name="connsiteY51" fmla="*/ 3909526 h 6046236"/>
              <a:gd name="connsiteX52" fmla="*/ 4102683 w 5980922"/>
              <a:gd name="connsiteY52" fmla="*/ 3909526 h 6046236"/>
              <a:gd name="connsiteX53" fmla="*/ 4105664 w 5980922"/>
              <a:gd name="connsiteY53" fmla="*/ 4033999 h 6046236"/>
              <a:gd name="connsiteX54" fmla="*/ 4226767 w 5980922"/>
              <a:gd name="connsiteY54" fmla="*/ 4030824 h 6046236"/>
              <a:gd name="connsiteX55" fmla="*/ 4226767 w 5980922"/>
              <a:gd name="connsiteY55" fmla="*/ 4264089 h 6046236"/>
              <a:gd name="connsiteX56" fmla="*/ 4338735 w 5980922"/>
              <a:gd name="connsiteY56" fmla="*/ 4264089 h 6046236"/>
              <a:gd name="connsiteX57" fmla="*/ 4338735 w 5980922"/>
              <a:gd name="connsiteY57" fmla="*/ 4506685 h 6046236"/>
              <a:gd name="connsiteX58" fmla="*/ 4450702 w 5980922"/>
              <a:gd name="connsiteY58" fmla="*/ 4506685 h 6046236"/>
              <a:gd name="connsiteX59" fmla="*/ 4450702 w 5980922"/>
              <a:gd name="connsiteY59" fmla="*/ 4627983 h 6046236"/>
              <a:gd name="connsiteX60" fmla="*/ 4562669 w 5980922"/>
              <a:gd name="connsiteY60" fmla="*/ 4627983 h 6046236"/>
              <a:gd name="connsiteX61" fmla="*/ 4572000 w 5980922"/>
              <a:gd name="connsiteY61" fmla="*/ 4870579 h 6046236"/>
              <a:gd name="connsiteX62" fmla="*/ 4693492 w 5980922"/>
              <a:gd name="connsiteY62" fmla="*/ 4870579 h 6046236"/>
              <a:gd name="connsiteX63" fmla="*/ 4693298 w 5980922"/>
              <a:gd name="connsiteY63" fmla="*/ 5094514 h 6046236"/>
              <a:gd name="connsiteX64" fmla="*/ 4814596 w 5980922"/>
              <a:gd name="connsiteY64" fmla="*/ 5094514 h 6046236"/>
              <a:gd name="connsiteX65" fmla="*/ 4814596 w 5980922"/>
              <a:gd name="connsiteY65" fmla="*/ 5337110 h 6046236"/>
              <a:gd name="connsiteX66" fmla="*/ 4917233 w 5980922"/>
              <a:gd name="connsiteY66" fmla="*/ 5337110 h 6046236"/>
              <a:gd name="connsiteX67" fmla="*/ 4926563 w 5980922"/>
              <a:gd name="connsiteY67" fmla="*/ 5579706 h 6046236"/>
              <a:gd name="connsiteX68" fmla="*/ 0 w 5980922"/>
              <a:gd name="connsiteY68" fmla="*/ 5579706 h 6046236"/>
              <a:gd name="connsiteX69" fmla="*/ 9331 w 5980922"/>
              <a:gd name="connsiteY69" fmla="*/ 6046236 h 6046236"/>
              <a:gd name="connsiteX70" fmla="*/ 5980922 w 5980922"/>
              <a:gd name="connsiteY70" fmla="*/ 6046236 h 6046236"/>
              <a:gd name="connsiteX71" fmla="*/ 5962261 w 5980922"/>
              <a:gd name="connsiteY71" fmla="*/ 0 h 6046236"/>
              <a:gd name="connsiteX72" fmla="*/ 0 w 5980922"/>
              <a:gd name="connsiteY72" fmla="*/ 0 h 6046236"/>
              <a:gd name="connsiteX0" fmla="*/ 0 w 5980922"/>
              <a:gd name="connsiteY0" fmla="*/ 0 h 6046236"/>
              <a:gd name="connsiteX1" fmla="*/ 0 w 5980922"/>
              <a:gd name="connsiteY1" fmla="*/ 475861 h 6046236"/>
              <a:gd name="connsiteX2" fmla="*/ 709126 w 5980922"/>
              <a:gd name="connsiteY2" fmla="*/ 475861 h 6046236"/>
              <a:gd name="connsiteX3" fmla="*/ 709126 w 5980922"/>
              <a:gd name="connsiteY3" fmla="*/ 597159 h 6046236"/>
              <a:gd name="connsiteX4" fmla="*/ 933061 w 5980922"/>
              <a:gd name="connsiteY4" fmla="*/ 597159 h 6046236"/>
              <a:gd name="connsiteX5" fmla="*/ 942392 w 5980922"/>
              <a:gd name="connsiteY5" fmla="*/ 699795 h 6046236"/>
              <a:gd name="connsiteX6" fmla="*/ 1175657 w 5980922"/>
              <a:gd name="connsiteY6" fmla="*/ 699795 h 6046236"/>
              <a:gd name="connsiteX7" fmla="*/ 1175657 w 5980922"/>
              <a:gd name="connsiteY7" fmla="*/ 821093 h 6046236"/>
              <a:gd name="connsiteX8" fmla="*/ 1296955 w 5980922"/>
              <a:gd name="connsiteY8" fmla="*/ 821093 h 6046236"/>
              <a:gd name="connsiteX9" fmla="*/ 1296955 w 5980922"/>
              <a:gd name="connsiteY9" fmla="*/ 942391 h 6046236"/>
              <a:gd name="connsiteX10" fmla="*/ 1530220 w 5980922"/>
              <a:gd name="connsiteY10" fmla="*/ 942391 h 6046236"/>
              <a:gd name="connsiteX11" fmla="*/ 1530220 w 5980922"/>
              <a:gd name="connsiteY11" fmla="*/ 1063689 h 6046236"/>
              <a:gd name="connsiteX12" fmla="*/ 1632857 w 5980922"/>
              <a:gd name="connsiteY12" fmla="*/ 1073020 h 6046236"/>
              <a:gd name="connsiteX13" fmla="*/ 1642188 w 5980922"/>
              <a:gd name="connsiteY13" fmla="*/ 1175657 h 6046236"/>
              <a:gd name="connsiteX14" fmla="*/ 1875453 w 5980922"/>
              <a:gd name="connsiteY14" fmla="*/ 1175657 h 6046236"/>
              <a:gd name="connsiteX15" fmla="*/ 1875453 w 5980922"/>
              <a:gd name="connsiteY15" fmla="*/ 1296955 h 6046236"/>
              <a:gd name="connsiteX16" fmla="*/ 1987420 w 5980922"/>
              <a:gd name="connsiteY16" fmla="*/ 1306285 h 6046236"/>
              <a:gd name="connsiteX17" fmla="*/ 1996751 w 5980922"/>
              <a:gd name="connsiteY17" fmla="*/ 1418253 h 6046236"/>
              <a:gd name="connsiteX18" fmla="*/ 2118049 w 5980922"/>
              <a:gd name="connsiteY18" fmla="*/ 1418253 h 6046236"/>
              <a:gd name="connsiteX19" fmla="*/ 2118049 w 5980922"/>
              <a:gd name="connsiteY19" fmla="*/ 1539551 h 6046236"/>
              <a:gd name="connsiteX20" fmla="*/ 2230016 w 5980922"/>
              <a:gd name="connsiteY20" fmla="*/ 1539551 h 6046236"/>
              <a:gd name="connsiteX21" fmla="*/ 2230016 w 5980922"/>
              <a:gd name="connsiteY21" fmla="*/ 1660848 h 6046236"/>
              <a:gd name="connsiteX22" fmla="*/ 2332653 w 5980922"/>
              <a:gd name="connsiteY22" fmla="*/ 1660848 h 6046236"/>
              <a:gd name="connsiteX23" fmla="*/ 2332653 w 5980922"/>
              <a:gd name="connsiteY23" fmla="*/ 1772816 h 6046236"/>
              <a:gd name="connsiteX24" fmla="*/ 2463282 w 5980922"/>
              <a:gd name="connsiteY24" fmla="*/ 1772816 h 6046236"/>
              <a:gd name="connsiteX25" fmla="*/ 2463282 w 5980922"/>
              <a:gd name="connsiteY25" fmla="*/ 1894114 h 6046236"/>
              <a:gd name="connsiteX26" fmla="*/ 2584580 w 5980922"/>
              <a:gd name="connsiteY26" fmla="*/ 1894114 h 6046236"/>
              <a:gd name="connsiteX27" fmla="*/ 2584580 w 5980922"/>
              <a:gd name="connsiteY27" fmla="*/ 2024742 h 6046236"/>
              <a:gd name="connsiteX28" fmla="*/ 2687216 w 5980922"/>
              <a:gd name="connsiteY28" fmla="*/ 2024742 h 6046236"/>
              <a:gd name="connsiteX29" fmla="*/ 2687216 w 5980922"/>
              <a:gd name="connsiteY29" fmla="*/ 2136710 h 6046236"/>
              <a:gd name="connsiteX30" fmla="*/ 2817845 w 5980922"/>
              <a:gd name="connsiteY30" fmla="*/ 2136710 h 6046236"/>
              <a:gd name="connsiteX31" fmla="*/ 2817845 w 5980922"/>
              <a:gd name="connsiteY31" fmla="*/ 2258008 h 6046236"/>
              <a:gd name="connsiteX32" fmla="*/ 2929812 w 5980922"/>
              <a:gd name="connsiteY32" fmla="*/ 2258008 h 6046236"/>
              <a:gd name="connsiteX33" fmla="*/ 2929812 w 5980922"/>
              <a:gd name="connsiteY33" fmla="*/ 2369975 h 6046236"/>
              <a:gd name="connsiteX34" fmla="*/ 3051110 w 5980922"/>
              <a:gd name="connsiteY34" fmla="*/ 2369975 h 6046236"/>
              <a:gd name="connsiteX35" fmla="*/ 3051110 w 5980922"/>
              <a:gd name="connsiteY35" fmla="*/ 2621902 h 6046236"/>
              <a:gd name="connsiteX36" fmla="*/ 3153747 w 5980922"/>
              <a:gd name="connsiteY36" fmla="*/ 2621902 h 6046236"/>
              <a:gd name="connsiteX37" fmla="*/ 3153747 w 5980922"/>
              <a:gd name="connsiteY37" fmla="*/ 2724538 h 6046236"/>
              <a:gd name="connsiteX38" fmla="*/ 3293706 w 5980922"/>
              <a:gd name="connsiteY38" fmla="*/ 2724538 h 6046236"/>
              <a:gd name="connsiteX39" fmla="*/ 3293706 w 5980922"/>
              <a:gd name="connsiteY39" fmla="*/ 2845836 h 6046236"/>
              <a:gd name="connsiteX40" fmla="*/ 3405673 w 5980922"/>
              <a:gd name="connsiteY40" fmla="*/ 2845836 h 6046236"/>
              <a:gd name="connsiteX41" fmla="*/ 3405673 w 5980922"/>
              <a:gd name="connsiteY41" fmla="*/ 3079102 h 6046236"/>
              <a:gd name="connsiteX42" fmla="*/ 3526971 w 5980922"/>
              <a:gd name="connsiteY42" fmla="*/ 3079102 h 6046236"/>
              <a:gd name="connsiteX43" fmla="*/ 3526971 w 5980922"/>
              <a:gd name="connsiteY43" fmla="*/ 3191069 h 6046236"/>
              <a:gd name="connsiteX44" fmla="*/ 3648269 w 5980922"/>
              <a:gd name="connsiteY44" fmla="*/ 3194050 h 6046236"/>
              <a:gd name="connsiteX45" fmla="*/ 3648464 w 5980922"/>
              <a:gd name="connsiteY45" fmla="*/ 3324872 h 6046236"/>
              <a:gd name="connsiteX46" fmla="*/ 3750906 w 5980922"/>
              <a:gd name="connsiteY46" fmla="*/ 3321697 h 6046236"/>
              <a:gd name="connsiteX47" fmla="*/ 3750906 w 5980922"/>
              <a:gd name="connsiteY47" fmla="*/ 3564293 h 6046236"/>
              <a:gd name="connsiteX48" fmla="*/ 3866243 w 5980922"/>
              <a:gd name="connsiteY48" fmla="*/ 3564293 h 6046236"/>
              <a:gd name="connsiteX49" fmla="*/ 3862873 w 5980922"/>
              <a:gd name="connsiteY49" fmla="*/ 3676261 h 6046236"/>
              <a:gd name="connsiteX50" fmla="*/ 3987541 w 5980922"/>
              <a:gd name="connsiteY50" fmla="*/ 3676261 h 6046236"/>
              <a:gd name="connsiteX51" fmla="*/ 3984171 w 5980922"/>
              <a:gd name="connsiteY51" fmla="*/ 3909526 h 6046236"/>
              <a:gd name="connsiteX52" fmla="*/ 4102683 w 5980922"/>
              <a:gd name="connsiteY52" fmla="*/ 3909526 h 6046236"/>
              <a:gd name="connsiteX53" fmla="*/ 4105664 w 5980922"/>
              <a:gd name="connsiteY53" fmla="*/ 4033999 h 6046236"/>
              <a:gd name="connsiteX54" fmla="*/ 4226767 w 5980922"/>
              <a:gd name="connsiteY54" fmla="*/ 4030824 h 6046236"/>
              <a:gd name="connsiteX55" fmla="*/ 4226767 w 5980922"/>
              <a:gd name="connsiteY55" fmla="*/ 4264089 h 6046236"/>
              <a:gd name="connsiteX56" fmla="*/ 4338735 w 5980922"/>
              <a:gd name="connsiteY56" fmla="*/ 4264089 h 6046236"/>
              <a:gd name="connsiteX57" fmla="*/ 4338735 w 5980922"/>
              <a:gd name="connsiteY57" fmla="*/ 4506685 h 6046236"/>
              <a:gd name="connsiteX58" fmla="*/ 4450702 w 5980922"/>
              <a:gd name="connsiteY58" fmla="*/ 4506685 h 6046236"/>
              <a:gd name="connsiteX59" fmla="*/ 4450702 w 5980922"/>
              <a:gd name="connsiteY59" fmla="*/ 4627983 h 6046236"/>
              <a:gd name="connsiteX60" fmla="*/ 4572194 w 5980922"/>
              <a:gd name="connsiteY60" fmla="*/ 4631158 h 6046236"/>
              <a:gd name="connsiteX61" fmla="*/ 4572000 w 5980922"/>
              <a:gd name="connsiteY61" fmla="*/ 4870579 h 6046236"/>
              <a:gd name="connsiteX62" fmla="*/ 4693492 w 5980922"/>
              <a:gd name="connsiteY62" fmla="*/ 4870579 h 6046236"/>
              <a:gd name="connsiteX63" fmla="*/ 4693298 w 5980922"/>
              <a:gd name="connsiteY63" fmla="*/ 5094514 h 6046236"/>
              <a:gd name="connsiteX64" fmla="*/ 4814596 w 5980922"/>
              <a:gd name="connsiteY64" fmla="*/ 5094514 h 6046236"/>
              <a:gd name="connsiteX65" fmla="*/ 4814596 w 5980922"/>
              <a:gd name="connsiteY65" fmla="*/ 5337110 h 6046236"/>
              <a:gd name="connsiteX66" fmla="*/ 4917233 w 5980922"/>
              <a:gd name="connsiteY66" fmla="*/ 5337110 h 6046236"/>
              <a:gd name="connsiteX67" fmla="*/ 4926563 w 5980922"/>
              <a:gd name="connsiteY67" fmla="*/ 5579706 h 6046236"/>
              <a:gd name="connsiteX68" fmla="*/ 0 w 5980922"/>
              <a:gd name="connsiteY68" fmla="*/ 5579706 h 6046236"/>
              <a:gd name="connsiteX69" fmla="*/ 9331 w 5980922"/>
              <a:gd name="connsiteY69" fmla="*/ 6046236 h 6046236"/>
              <a:gd name="connsiteX70" fmla="*/ 5980922 w 5980922"/>
              <a:gd name="connsiteY70" fmla="*/ 6046236 h 6046236"/>
              <a:gd name="connsiteX71" fmla="*/ 5962261 w 5980922"/>
              <a:gd name="connsiteY71" fmla="*/ 0 h 6046236"/>
              <a:gd name="connsiteX72" fmla="*/ 0 w 5980922"/>
              <a:gd name="connsiteY72" fmla="*/ 0 h 6046236"/>
              <a:gd name="connsiteX0" fmla="*/ 0 w 5980922"/>
              <a:gd name="connsiteY0" fmla="*/ 0 h 6046236"/>
              <a:gd name="connsiteX1" fmla="*/ 0 w 5980922"/>
              <a:gd name="connsiteY1" fmla="*/ 475861 h 6046236"/>
              <a:gd name="connsiteX2" fmla="*/ 709126 w 5980922"/>
              <a:gd name="connsiteY2" fmla="*/ 475861 h 6046236"/>
              <a:gd name="connsiteX3" fmla="*/ 709126 w 5980922"/>
              <a:gd name="connsiteY3" fmla="*/ 597159 h 6046236"/>
              <a:gd name="connsiteX4" fmla="*/ 933061 w 5980922"/>
              <a:gd name="connsiteY4" fmla="*/ 597159 h 6046236"/>
              <a:gd name="connsiteX5" fmla="*/ 942392 w 5980922"/>
              <a:gd name="connsiteY5" fmla="*/ 699795 h 6046236"/>
              <a:gd name="connsiteX6" fmla="*/ 1175657 w 5980922"/>
              <a:gd name="connsiteY6" fmla="*/ 699795 h 6046236"/>
              <a:gd name="connsiteX7" fmla="*/ 1175657 w 5980922"/>
              <a:gd name="connsiteY7" fmla="*/ 821093 h 6046236"/>
              <a:gd name="connsiteX8" fmla="*/ 1296955 w 5980922"/>
              <a:gd name="connsiteY8" fmla="*/ 821093 h 6046236"/>
              <a:gd name="connsiteX9" fmla="*/ 1296955 w 5980922"/>
              <a:gd name="connsiteY9" fmla="*/ 942391 h 6046236"/>
              <a:gd name="connsiteX10" fmla="*/ 1530220 w 5980922"/>
              <a:gd name="connsiteY10" fmla="*/ 942391 h 6046236"/>
              <a:gd name="connsiteX11" fmla="*/ 1530220 w 5980922"/>
              <a:gd name="connsiteY11" fmla="*/ 1063689 h 6046236"/>
              <a:gd name="connsiteX12" fmla="*/ 1632857 w 5980922"/>
              <a:gd name="connsiteY12" fmla="*/ 1073020 h 6046236"/>
              <a:gd name="connsiteX13" fmla="*/ 1642188 w 5980922"/>
              <a:gd name="connsiteY13" fmla="*/ 1175657 h 6046236"/>
              <a:gd name="connsiteX14" fmla="*/ 1875453 w 5980922"/>
              <a:gd name="connsiteY14" fmla="*/ 1175657 h 6046236"/>
              <a:gd name="connsiteX15" fmla="*/ 1875453 w 5980922"/>
              <a:gd name="connsiteY15" fmla="*/ 1296955 h 6046236"/>
              <a:gd name="connsiteX16" fmla="*/ 1987420 w 5980922"/>
              <a:gd name="connsiteY16" fmla="*/ 1306285 h 6046236"/>
              <a:gd name="connsiteX17" fmla="*/ 1996751 w 5980922"/>
              <a:gd name="connsiteY17" fmla="*/ 1418253 h 6046236"/>
              <a:gd name="connsiteX18" fmla="*/ 2118049 w 5980922"/>
              <a:gd name="connsiteY18" fmla="*/ 1418253 h 6046236"/>
              <a:gd name="connsiteX19" fmla="*/ 2118049 w 5980922"/>
              <a:gd name="connsiteY19" fmla="*/ 1539551 h 6046236"/>
              <a:gd name="connsiteX20" fmla="*/ 2230016 w 5980922"/>
              <a:gd name="connsiteY20" fmla="*/ 1539551 h 6046236"/>
              <a:gd name="connsiteX21" fmla="*/ 2230016 w 5980922"/>
              <a:gd name="connsiteY21" fmla="*/ 1660848 h 6046236"/>
              <a:gd name="connsiteX22" fmla="*/ 2332653 w 5980922"/>
              <a:gd name="connsiteY22" fmla="*/ 1660848 h 6046236"/>
              <a:gd name="connsiteX23" fmla="*/ 2332653 w 5980922"/>
              <a:gd name="connsiteY23" fmla="*/ 1772816 h 6046236"/>
              <a:gd name="connsiteX24" fmla="*/ 2463282 w 5980922"/>
              <a:gd name="connsiteY24" fmla="*/ 1772816 h 6046236"/>
              <a:gd name="connsiteX25" fmla="*/ 2463282 w 5980922"/>
              <a:gd name="connsiteY25" fmla="*/ 1894114 h 6046236"/>
              <a:gd name="connsiteX26" fmla="*/ 2584580 w 5980922"/>
              <a:gd name="connsiteY26" fmla="*/ 1894114 h 6046236"/>
              <a:gd name="connsiteX27" fmla="*/ 2584580 w 5980922"/>
              <a:gd name="connsiteY27" fmla="*/ 2024742 h 6046236"/>
              <a:gd name="connsiteX28" fmla="*/ 2687216 w 5980922"/>
              <a:gd name="connsiteY28" fmla="*/ 2024742 h 6046236"/>
              <a:gd name="connsiteX29" fmla="*/ 2687216 w 5980922"/>
              <a:gd name="connsiteY29" fmla="*/ 2136710 h 6046236"/>
              <a:gd name="connsiteX30" fmla="*/ 2817845 w 5980922"/>
              <a:gd name="connsiteY30" fmla="*/ 2136710 h 6046236"/>
              <a:gd name="connsiteX31" fmla="*/ 2817845 w 5980922"/>
              <a:gd name="connsiteY31" fmla="*/ 2258008 h 6046236"/>
              <a:gd name="connsiteX32" fmla="*/ 2929812 w 5980922"/>
              <a:gd name="connsiteY32" fmla="*/ 2258008 h 6046236"/>
              <a:gd name="connsiteX33" fmla="*/ 2929812 w 5980922"/>
              <a:gd name="connsiteY33" fmla="*/ 2369975 h 6046236"/>
              <a:gd name="connsiteX34" fmla="*/ 3051110 w 5980922"/>
              <a:gd name="connsiteY34" fmla="*/ 2369975 h 6046236"/>
              <a:gd name="connsiteX35" fmla="*/ 3051110 w 5980922"/>
              <a:gd name="connsiteY35" fmla="*/ 2621902 h 6046236"/>
              <a:gd name="connsiteX36" fmla="*/ 3153747 w 5980922"/>
              <a:gd name="connsiteY36" fmla="*/ 2621902 h 6046236"/>
              <a:gd name="connsiteX37" fmla="*/ 3153747 w 5980922"/>
              <a:gd name="connsiteY37" fmla="*/ 2724538 h 6046236"/>
              <a:gd name="connsiteX38" fmla="*/ 3293706 w 5980922"/>
              <a:gd name="connsiteY38" fmla="*/ 2724538 h 6046236"/>
              <a:gd name="connsiteX39" fmla="*/ 3293706 w 5980922"/>
              <a:gd name="connsiteY39" fmla="*/ 2845836 h 6046236"/>
              <a:gd name="connsiteX40" fmla="*/ 3405673 w 5980922"/>
              <a:gd name="connsiteY40" fmla="*/ 2845836 h 6046236"/>
              <a:gd name="connsiteX41" fmla="*/ 3405673 w 5980922"/>
              <a:gd name="connsiteY41" fmla="*/ 3079102 h 6046236"/>
              <a:gd name="connsiteX42" fmla="*/ 3526971 w 5980922"/>
              <a:gd name="connsiteY42" fmla="*/ 3079102 h 6046236"/>
              <a:gd name="connsiteX43" fmla="*/ 3526971 w 5980922"/>
              <a:gd name="connsiteY43" fmla="*/ 3191069 h 6046236"/>
              <a:gd name="connsiteX44" fmla="*/ 3648269 w 5980922"/>
              <a:gd name="connsiteY44" fmla="*/ 3194050 h 6046236"/>
              <a:gd name="connsiteX45" fmla="*/ 3648464 w 5980922"/>
              <a:gd name="connsiteY45" fmla="*/ 3324872 h 6046236"/>
              <a:gd name="connsiteX46" fmla="*/ 3750906 w 5980922"/>
              <a:gd name="connsiteY46" fmla="*/ 3321697 h 6046236"/>
              <a:gd name="connsiteX47" fmla="*/ 3750906 w 5980922"/>
              <a:gd name="connsiteY47" fmla="*/ 3564293 h 6046236"/>
              <a:gd name="connsiteX48" fmla="*/ 3866243 w 5980922"/>
              <a:gd name="connsiteY48" fmla="*/ 3564293 h 6046236"/>
              <a:gd name="connsiteX49" fmla="*/ 3862873 w 5980922"/>
              <a:gd name="connsiteY49" fmla="*/ 3676261 h 6046236"/>
              <a:gd name="connsiteX50" fmla="*/ 3987541 w 5980922"/>
              <a:gd name="connsiteY50" fmla="*/ 3676261 h 6046236"/>
              <a:gd name="connsiteX51" fmla="*/ 3984171 w 5980922"/>
              <a:gd name="connsiteY51" fmla="*/ 3909526 h 6046236"/>
              <a:gd name="connsiteX52" fmla="*/ 4102683 w 5980922"/>
              <a:gd name="connsiteY52" fmla="*/ 3909526 h 6046236"/>
              <a:gd name="connsiteX53" fmla="*/ 4105664 w 5980922"/>
              <a:gd name="connsiteY53" fmla="*/ 4033999 h 6046236"/>
              <a:gd name="connsiteX54" fmla="*/ 4226767 w 5980922"/>
              <a:gd name="connsiteY54" fmla="*/ 4030824 h 6046236"/>
              <a:gd name="connsiteX55" fmla="*/ 4226767 w 5980922"/>
              <a:gd name="connsiteY55" fmla="*/ 4264089 h 6046236"/>
              <a:gd name="connsiteX56" fmla="*/ 4338735 w 5980922"/>
              <a:gd name="connsiteY56" fmla="*/ 4264089 h 6046236"/>
              <a:gd name="connsiteX57" fmla="*/ 4338735 w 5980922"/>
              <a:gd name="connsiteY57" fmla="*/ 4506685 h 6046236"/>
              <a:gd name="connsiteX58" fmla="*/ 4450702 w 5980922"/>
              <a:gd name="connsiteY58" fmla="*/ 4506685 h 6046236"/>
              <a:gd name="connsiteX59" fmla="*/ 4450702 w 5980922"/>
              <a:gd name="connsiteY59" fmla="*/ 4627983 h 6046236"/>
              <a:gd name="connsiteX60" fmla="*/ 4572194 w 5980922"/>
              <a:gd name="connsiteY60" fmla="*/ 4631158 h 6046236"/>
              <a:gd name="connsiteX61" fmla="*/ 4572000 w 5980922"/>
              <a:gd name="connsiteY61" fmla="*/ 4870579 h 6046236"/>
              <a:gd name="connsiteX62" fmla="*/ 4693492 w 5980922"/>
              <a:gd name="connsiteY62" fmla="*/ 4870579 h 6046236"/>
              <a:gd name="connsiteX63" fmla="*/ 4693298 w 5980922"/>
              <a:gd name="connsiteY63" fmla="*/ 5094514 h 6046236"/>
              <a:gd name="connsiteX64" fmla="*/ 4814596 w 5980922"/>
              <a:gd name="connsiteY64" fmla="*/ 5094514 h 6046236"/>
              <a:gd name="connsiteX65" fmla="*/ 4814596 w 5980922"/>
              <a:gd name="connsiteY65" fmla="*/ 5337110 h 6046236"/>
              <a:gd name="connsiteX66" fmla="*/ 4926758 w 5980922"/>
              <a:gd name="connsiteY66" fmla="*/ 5337110 h 6046236"/>
              <a:gd name="connsiteX67" fmla="*/ 4926563 w 5980922"/>
              <a:gd name="connsiteY67" fmla="*/ 5579706 h 6046236"/>
              <a:gd name="connsiteX68" fmla="*/ 0 w 5980922"/>
              <a:gd name="connsiteY68" fmla="*/ 5579706 h 6046236"/>
              <a:gd name="connsiteX69" fmla="*/ 9331 w 5980922"/>
              <a:gd name="connsiteY69" fmla="*/ 6046236 h 6046236"/>
              <a:gd name="connsiteX70" fmla="*/ 5980922 w 5980922"/>
              <a:gd name="connsiteY70" fmla="*/ 6046236 h 6046236"/>
              <a:gd name="connsiteX71" fmla="*/ 5962261 w 5980922"/>
              <a:gd name="connsiteY71" fmla="*/ 0 h 6046236"/>
              <a:gd name="connsiteX72" fmla="*/ 0 w 5980922"/>
              <a:gd name="connsiteY72" fmla="*/ 0 h 6046236"/>
              <a:gd name="connsiteX0" fmla="*/ 0 w 5980922"/>
              <a:gd name="connsiteY0" fmla="*/ 0 h 6046236"/>
              <a:gd name="connsiteX1" fmla="*/ 0 w 5980922"/>
              <a:gd name="connsiteY1" fmla="*/ 475861 h 6046236"/>
              <a:gd name="connsiteX2" fmla="*/ 709126 w 5980922"/>
              <a:gd name="connsiteY2" fmla="*/ 475861 h 6046236"/>
              <a:gd name="connsiteX3" fmla="*/ 709126 w 5980922"/>
              <a:gd name="connsiteY3" fmla="*/ 597159 h 6046236"/>
              <a:gd name="connsiteX4" fmla="*/ 933061 w 5980922"/>
              <a:gd name="connsiteY4" fmla="*/ 597159 h 6046236"/>
              <a:gd name="connsiteX5" fmla="*/ 942392 w 5980922"/>
              <a:gd name="connsiteY5" fmla="*/ 699795 h 6046236"/>
              <a:gd name="connsiteX6" fmla="*/ 1175657 w 5980922"/>
              <a:gd name="connsiteY6" fmla="*/ 699795 h 6046236"/>
              <a:gd name="connsiteX7" fmla="*/ 1175657 w 5980922"/>
              <a:gd name="connsiteY7" fmla="*/ 821093 h 6046236"/>
              <a:gd name="connsiteX8" fmla="*/ 1296955 w 5980922"/>
              <a:gd name="connsiteY8" fmla="*/ 821093 h 6046236"/>
              <a:gd name="connsiteX9" fmla="*/ 1296955 w 5980922"/>
              <a:gd name="connsiteY9" fmla="*/ 942391 h 6046236"/>
              <a:gd name="connsiteX10" fmla="*/ 1530220 w 5980922"/>
              <a:gd name="connsiteY10" fmla="*/ 942391 h 6046236"/>
              <a:gd name="connsiteX11" fmla="*/ 1530220 w 5980922"/>
              <a:gd name="connsiteY11" fmla="*/ 1063689 h 6046236"/>
              <a:gd name="connsiteX12" fmla="*/ 1632857 w 5980922"/>
              <a:gd name="connsiteY12" fmla="*/ 1073020 h 6046236"/>
              <a:gd name="connsiteX13" fmla="*/ 1642188 w 5980922"/>
              <a:gd name="connsiteY13" fmla="*/ 1175657 h 6046236"/>
              <a:gd name="connsiteX14" fmla="*/ 1875453 w 5980922"/>
              <a:gd name="connsiteY14" fmla="*/ 1175657 h 6046236"/>
              <a:gd name="connsiteX15" fmla="*/ 1875453 w 5980922"/>
              <a:gd name="connsiteY15" fmla="*/ 1296955 h 6046236"/>
              <a:gd name="connsiteX16" fmla="*/ 1996945 w 5980922"/>
              <a:gd name="connsiteY16" fmla="*/ 1296760 h 6046236"/>
              <a:gd name="connsiteX17" fmla="*/ 1996751 w 5980922"/>
              <a:gd name="connsiteY17" fmla="*/ 1418253 h 6046236"/>
              <a:gd name="connsiteX18" fmla="*/ 2118049 w 5980922"/>
              <a:gd name="connsiteY18" fmla="*/ 1418253 h 6046236"/>
              <a:gd name="connsiteX19" fmla="*/ 2118049 w 5980922"/>
              <a:gd name="connsiteY19" fmla="*/ 1539551 h 6046236"/>
              <a:gd name="connsiteX20" fmla="*/ 2230016 w 5980922"/>
              <a:gd name="connsiteY20" fmla="*/ 1539551 h 6046236"/>
              <a:gd name="connsiteX21" fmla="*/ 2230016 w 5980922"/>
              <a:gd name="connsiteY21" fmla="*/ 1660848 h 6046236"/>
              <a:gd name="connsiteX22" fmla="*/ 2332653 w 5980922"/>
              <a:gd name="connsiteY22" fmla="*/ 1660848 h 6046236"/>
              <a:gd name="connsiteX23" fmla="*/ 2332653 w 5980922"/>
              <a:gd name="connsiteY23" fmla="*/ 1772816 h 6046236"/>
              <a:gd name="connsiteX24" fmla="*/ 2463282 w 5980922"/>
              <a:gd name="connsiteY24" fmla="*/ 1772816 h 6046236"/>
              <a:gd name="connsiteX25" fmla="*/ 2463282 w 5980922"/>
              <a:gd name="connsiteY25" fmla="*/ 1894114 h 6046236"/>
              <a:gd name="connsiteX26" fmla="*/ 2584580 w 5980922"/>
              <a:gd name="connsiteY26" fmla="*/ 1894114 h 6046236"/>
              <a:gd name="connsiteX27" fmla="*/ 2584580 w 5980922"/>
              <a:gd name="connsiteY27" fmla="*/ 2024742 h 6046236"/>
              <a:gd name="connsiteX28" fmla="*/ 2687216 w 5980922"/>
              <a:gd name="connsiteY28" fmla="*/ 2024742 h 6046236"/>
              <a:gd name="connsiteX29" fmla="*/ 2687216 w 5980922"/>
              <a:gd name="connsiteY29" fmla="*/ 2136710 h 6046236"/>
              <a:gd name="connsiteX30" fmla="*/ 2817845 w 5980922"/>
              <a:gd name="connsiteY30" fmla="*/ 2136710 h 6046236"/>
              <a:gd name="connsiteX31" fmla="*/ 2817845 w 5980922"/>
              <a:gd name="connsiteY31" fmla="*/ 2258008 h 6046236"/>
              <a:gd name="connsiteX32" fmla="*/ 2929812 w 5980922"/>
              <a:gd name="connsiteY32" fmla="*/ 2258008 h 6046236"/>
              <a:gd name="connsiteX33" fmla="*/ 2929812 w 5980922"/>
              <a:gd name="connsiteY33" fmla="*/ 2369975 h 6046236"/>
              <a:gd name="connsiteX34" fmla="*/ 3051110 w 5980922"/>
              <a:gd name="connsiteY34" fmla="*/ 2369975 h 6046236"/>
              <a:gd name="connsiteX35" fmla="*/ 3051110 w 5980922"/>
              <a:gd name="connsiteY35" fmla="*/ 2621902 h 6046236"/>
              <a:gd name="connsiteX36" fmla="*/ 3153747 w 5980922"/>
              <a:gd name="connsiteY36" fmla="*/ 2621902 h 6046236"/>
              <a:gd name="connsiteX37" fmla="*/ 3153747 w 5980922"/>
              <a:gd name="connsiteY37" fmla="*/ 2724538 h 6046236"/>
              <a:gd name="connsiteX38" fmla="*/ 3293706 w 5980922"/>
              <a:gd name="connsiteY38" fmla="*/ 2724538 h 6046236"/>
              <a:gd name="connsiteX39" fmla="*/ 3293706 w 5980922"/>
              <a:gd name="connsiteY39" fmla="*/ 2845836 h 6046236"/>
              <a:gd name="connsiteX40" fmla="*/ 3405673 w 5980922"/>
              <a:gd name="connsiteY40" fmla="*/ 2845836 h 6046236"/>
              <a:gd name="connsiteX41" fmla="*/ 3405673 w 5980922"/>
              <a:gd name="connsiteY41" fmla="*/ 3079102 h 6046236"/>
              <a:gd name="connsiteX42" fmla="*/ 3526971 w 5980922"/>
              <a:gd name="connsiteY42" fmla="*/ 3079102 h 6046236"/>
              <a:gd name="connsiteX43" fmla="*/ 3526971 w 5980922"/>
              <a:gd name="connsiteY43" fmla="*/ 3191069 h 6046236"/>
              <a:gd name="connsiteX44" fmla="*/ 3648269 w 5980922"/>
              <a:gd name="connsiteY44" fmla="*/ 3194050 h 6046236"/>
              <a:gd name="connsiteX45" fmla="*/ 3648464 w 5980922"/>
              <a:gd name="connsiteY45" fmla="*/ 3324872 h 6046236"/>
              <a:gd name="connsiteX46" fmla="*/ 3750906 w 5980922"/>
              <a:gd name="connsiteY46" fmla="*/ 3321697 h 6046236"/>
              <a:gd name="connsiteX47" fmla="*/ 3750906 w 5980922"/>
              <a:gd name="connsiteY47" fmla="*/ 3564293 h 6046236"/>
              <a:gd name="connsiteX48" fmla="*/ 3866243 w 5980922"/>
              <a:gd name="connsiteY48" fmla="*/ 3564293 h 6046236"/>
              <a:gd name="connsiteX49" fmla="*/ 3862873 w 5980922"/>
              <a:gd name="connsiteY49" fmla="*/ 3676261 h 6046236"/>
              <a:gd name="connsiteX50" fmla="*/ 3987541 w 5980922"/>
              <a:gd name="connsiteY50" fmla="*/ 3676261 h 6046236"/>
              <a:gd name="connsiteX51" fmla="*/ 3984171 w 5980922"/>
              <a:gd name="connsiteY51" fmla="*/ 3909526 h 6046236"/>
              <a:gd name="connsiteX52" fmla="*/ 4102683 w 5980922"/>
              <a:gd name="connsiteY52" fmla="*/ 3909526 h 6046236"/>
              <a:gd name="connsiteX53" fmla="*/ 4105664 w 5980922"/>
              <a:gd name="connsiteY53" fmla="*/ 4033999 h 6046236"/>
              <a:gd name="connsiteX54" fmla="*/ 4226767 w 5980922"/>
              <a:gd name="connsiteY54" fmla="*/ 4030824 h 6046236"/>
              <a:gd name="connsiteX55" fmla="*/ 4226767 w 5980922"/>
              <a:gd name="connsiteY55" fmla="*/ 4264089 h 6046236"/>
              <a:gd name="connsiteX56" fmla="*/ 4338735 w 5980922"/>
              <a:gd name="connsiteY56" fmla="*/ 4264089 h 6046236"/>
              <a:gd name="connsiteX57" fmla="*/ 4338735 w 5980922"/>
              <a:gd name="connsiteY57" fmla="*/ 4506685 h 6046236"/>
              <a:gd name="connsiteX58" fmla="*/ 4450702 w 5980922"/>
              <a:gd name="connsiteY58" fmla="*/ 4506685 h 6046236"/>
              <a:gd name="connsiteX59" fmla="*/ 4450702 w 5980922"/>
              <a:gd name="connsiteY59" fmla="*/ 4627983 h 6046236"/>
              <a:gd name="connsiteX60" fmla="*/ 4572194 w 5980922"/>
              <a:gd name="connsiteY60" fmla="*/ 4631158 h 6046236"/>
              <a:gd name="connsiteX61" fmla="*/ 4572000 w 5980922"/>
              <a:gd name="connsiteY61" fmla="*/ 4870579 h 6046236"/>
              <a:gd name="connsiteX62" fmla="*/ 4693492 w 5980922"/>
              <a:gd name="connsiteY62" fmla="*/ 4870579 h 6046236"/>
              <a:gd name="connsiteX63" fmla="*/ 4693298 w 5980922"/>
              <a:gd name="connsiteY63" fmla="*/ 5094514 h 6046236"/>
              <a:gd name="connsiteX64" fmla="*/ 4814596 w 5980922"/>
              <a:gd name="connsiteY64" fmla="*/ 5094514 h 6046236"/>
              <a:gd name="connsiteX65" fmla="*/ 4814596 w 5980922"/>
              <a:gd name="connsiteY65" fmla="*/ 5337110 h 6046236"/>
              <a:gd name="connsiteX66" fmla="*/ 4926758 w 5980922"/>
              <a:gd name="connsiteY66" fmla="*/ 5337110 h 6046236"/>
              <a:gd name="connsiteX67" fmla="*/ 4926563 w 5980922"/>
              <a:gd name="connsiteY67" fmla="*/ 5579706 h 6046236"/>
              <a:gd name="connsiteX68" fmla="*/ 0 w 5980922"/>
              <a:gd name="connsiteY68" fmla="*/ 5579706 h 6046236"/>
              <a:gd name="connsiteX69" fmla="*/ 9331 w 5980922"/>
              <a:gd name="connsiteY69" fmla="*/ 6046236 h 6046236"/>
              <a:gd name="connsiteX70" fmla="*/ 5980922 w 5980922"/>
              <a:gd name="connsiteY70" fmla="*/ 6046236 h 6046236"/>
              <a:gd name="connsiteX71" fmla="*/ 5962261 w 5980922"/>
              <a:gd name="connsiteY71" fmla="*/ 0 h 6046236"/>
              <a:gd name="connsiteX72" fmla="*/ 0 w 5980922"/>
              <a:gd name="connsiteY72" fmla="*/ 0 h 6046236"/>
              <a:gd name="connsiteX0" fmla="*/ 0 w 5980922"/>
              <a:gd name="connsiteY0" fmla="*/ 0 h 6046236"/>
              <a:gd name="connsiteX1" fmla="*/ 0 w 5980922"/>
              <a:gd name="connsiteY1" fmla="*/ 475861 h 6046236"/>
              <a:gd name="connsiteX2" fmla="*/ 709126 w 5980922"/>
              <a:gd name="connsiteY2" fmla="*/ 475861 h 6046236"/>
              <a:gd name="connsiteX3" fmla="*/ 709126 w 5980922"/>
              <a:gd name="connsiteY3" fmla="*/ 597159 h 6046236"/>
              <a:gd name="connsiteX4" fmla="*/ 933061 w 5980922"/>
              <a:gd name="connsiteY4" fmla="*/ 597159 h 6046236"/>
              <a:gd name="connsiteX5" fmla="*/ 942392 w 5980922"/>
              <a:gd name="connsiteY5" fmla="*/ 699795 h 6046236"/>
              <a:gd name="connsiteX6" fmla="*/ 1175657 w 5980922"/>
              <a:gd name="connsiteY6" fmla="*/ 699795 h 6046236"/>
              <a:gd name="connsiteX7" fmla="*/ 1175657 w 5980922"/>
              <a:gd name="connsiteY7" fmla="*/ 821093 h 6046236"/>
              <a:gd name="connsiteX8" fmla="*/ 1296955 w 5980922"/>
              <a:gd name="connsiteY8" fmla="*/ 821093 h 6046236"/>
              <a:gd name="connsiteX9" fmla="*/ 1296955 w 5980922"/>
              <a:gd name="connsiteY9" fmla="*/ 942391 h 6046236"/>
              <a:gd name="connsiteX10" fmla="*/ 1530220 w 5980922"/>
              <a:gd name="connsiteY10" fmla="*/ 942391 h 6046236"/>
              <a:gd name="connsiteX11" fmla="*/ 1530220 w 5980922"/>
              <a:gd name="connsiteY11" fmla="*/ 1063689 h 6046236"/>
              <a:gd name="connsiteX12" fmla="*/ 1651907 w 5980922"/>
              <a:gd name="connsiteY12" fmla="*/ 1063495 h 6046236"/>
              <a:gd name="connsiteX13" fmla="*/ 1642188 w 5980922"/>
              <a:gd name="connsiteY13" fmla="*/ 1175657 h 6046236"/>
              <a:gd name="connsiteX14" fmla="*/ 1875453 w 5980922"/>
              <a:gd name="connsiteY14" fmla="*/ 1175657 h 6046236"/>
              <a:gd name="connsiteX15" fmla="*/ 1875453 w 5980922"/>
              <a:gd name="connsiteY15" fmla="*/ 1296955 h 6046236"/>
              <a:gd name="connsiteX16" fmla="*/ 1996945 w 5980922"/>
              <a:gd name="connsiteY16" fmla="*/ 1296760 h 6046236"/>
              <a:gd name="connsiteX17" fmla="*/ 1996751 w 5980922"/>
              <a:gd name="connsiteY17" fmla="*/ 1418253 h 6046236"/>
              <a:gd name="connsiteX18" fmla="*/ 2118049 w 5980922"/>
              <a:gd name="connsiteY18" fmla="*/ 1418253 h 6046236"/>
              <a:gd name="connsiteX19" fmla="*/ 2118049 w 5980922"/>
              <a:gd name="connsiteY19" fmla="*/ 1539551 h 6046236"/>
              <a:gd name="connsiteX20" fmla="*/ 2230016 w 5980922"/>
              <a:gd name="connsiteY20" fmla="*/ 1539551 h 6046236"/>
              <a:gd name="connsiteX21" fmla="*/ 2230016 w 5980922"/>
              <a:gd name="connsiteY21" fmla="*/ 1660848 h 6046236"/>
              <a:gd name="connsiteX22" fmla="*/ 2332653 w 5980922"/>
              <a:gd name="connsiteY22" fmla="*/ 1660848 h 6046236"/>
              <a:gd name="connsiteX23" fmla="*/ 2332653 w 5980922"/>
              <a:gd name="connsiteY23" fmla="*/ 1772816 h 6046236"/>
              <a:gd name="connsiteX24" fmla="*/ 2463282 w 5980922"/>
              <a:gd name="connsiteY24" fmla="*/ 1772816 h 6046236"/>
              <a:gd name="connsiteX25" fmla="*/ 2463282 w 5980922"/>
              <a:gd name="connsiteY25" fmla="*/ 1894114 h 6046236"/>
              <a:gd name="connsiteX26" fmla="*/ 2584580 w 5980922"/>
              <a:gd name="connsiteY26" fmla="*/ 1894114 h 6046236"/>
              <a:gd name="connsiteX27" fmla="*/ 2584580 w 5980922"/>
              <a:gd name="connsiteY27" fmla="*/ 2024742 h 6046236"/>
              <a:gd name="connsiteX28" fmla="*/ 2687216 w 5980922"/>
              <a:gd name="connsiteY28" fmla="*/ 2024742 h 6046236"/>
              <a:gd name="connsiteX29" fmla="*/ 2687216 w 5980922"/>
              <a:gd name="connsiteY29" fmla="*/ 2136710 h 6046236"/>
              <a:gd name="connsiteX30" fmla="*/ 2817845 w 5980922"/>
              <a:gd name="connsiteY30" fmla="*/ 2136710 h 6046236"/>
              <a:gd name="connsiteX31" fmla="*/ 2817845 w 5980922"/>
              <a:gd name="connsiteY31" fmla="*/ 2258008 h 6046236"/>
              <a:gd name="connsiteX32" fmla="*/ 2929812 w 5980922"/>
              <a:gd name="connsiteY32" fmla="*/ 2258008 h 6046236"/>
              <a:gd name="connsiteX33" fmla="*/ 2929812 w 5980922"/>
              <a:gd name="connsiteY33" fmla="*/ 2369975 h 6046236"/>
              <a:gd name="connsiteX34" fmla="*/ 3051110 w 5980922"/>
              <a:gd name="connsiteY34" fmla="*/ 2369975 h 6046236"/>
              <a:gd name="connsiteX35" fmla="*/ 3051110 w 5980922"/>
              <a:gd name="connsiteY35" fmla="*/ 2621902 h 6046236"/>
              <a:gd name="connsiteX36" fmla="*/ 3153747 w 5980922"/>
              <a:gd name="connsiteY36" fmla="*/ 2621902 h 6046236"/>
              <a:gd name="connsiteX37" fmla="*/ 3153747 w 5980922"/>
              <a:gd name="connsiteY37" fmla="*/ 2724538 h 6046236"/>
              <a:gd name="connsiteX38" fmla="*/ 3293706 w 5980922"/>
              <a:gd name="connsiteY38" fmla="*/ 2724538 h 6046236"/>
              <a:gd name="connsiteX39" fmla="*/ 3293706 w 5980922"/>
              <a:gd name="connsiteY39" fmla="*/ 2845836 h 6046236"/>
              <a:gd name="connsiteX40" fmla="*/ 3405673 w 5980922"/>
              <a:gd name="connsiteY40" fmla="*/ 2845836 h 6046236"/>
              <a:gd name="connsiteX41" fmla="*/ 3405673 w 5980922"/>
              <a:gd name="connsiteY41" fmla="*/ 3079102 h 6046236"/>
              <a:gd name="connsiteX42" fmla="*/ 3526971 w 5980922"/>
              <a:gd name="connsiteY42" fmla="*/ 3079102 h 6046236"/>
              <a:gd name="connsiteX43" fmla="*/ 3526971 w 5980922"/>
              <a:gd name="connsiteY43" fmla="*/ 3191069 h 6046236"/>
              <a:gd name="connsiteX44" fmla="*/ 3648269 w 5980922"/>
              <a:gd name="connsiteY44" fmla="*/ 3194050 h 6046236"/>
              <a:gd name="connsiteX45" fmla="*/ 3648464 w 5980922"/>
              <a:gd name="connsiteY45" fmla="*/ 3324872 h 6046236"/>
              <a:gd name="connsiteX46" fmla="*/ 3750906 w 5980922"/>
              <a:gd name="connsiteY46" fmla="*/ 3321697 h 6046236"/>
              <a:gd name="connsiteX47" fmla="*/ 3750906 w 5980922"/>
              <a:gd name="connsiteY47" fmla="*/ 3564293 h 6046236"/>
              <a:gd name="connsiteX48" fmla="*/ 3866243 w 5980922"/>
              <a:gd name="connsiteY48" fmla="*/ 3564293 h 6046236"/>
              <a:gd name="connsiteX49" fmla="*/ 3862873 w 5980922"/>
              <a:gd name="connsiteY49" fmla="*/ 3676261 h 6046236"/>
              <a:gd name="connsiteX50" fmla="*/ 3987541 w 5980922"/>
              <a:gd name="connsiteY50" fmla="*/ 3676261 h 6046236"/>
              <a:gd name="connsiteX51" fmla="*/ 3984171 w 5980922"/>
              <a:gd name="connsiteY51" fmla="*/ 3909526 h 6046236"/>
              <a:gd name="connsiteX52" fmla="*/ 4102683 w 5980922"/>
              <a:gd name="connsiteY52" fmla="*/ 3909526 h 6046236"/>
              <a:gd name="connsiteX53" fmla="*/ 4105664 w 5980922"/>
              <a:gd name="connsiteY53" fmla="*/ 4033999 h 6046236"/>
              <a:gd name="connsiteX54" fmla="*/ 4226767 w 5980922"/>
              <a:gd name="connsiteY54" fmla="*/ 4030824 h 6046236"/>
              <a:gd name="connsiteX55" fmla="*/ 4226767 w 5980922"/>
              <a:gd name="connsiteY55" fmla="*/ 4264089 h 6046236"/>
              <a:gd name="connsiteX56" fmla="*/ 4338735 w 5980922"/>
              <a:gd name="connsiteY56" fmla="*/ 4264089 h 6046236"/>
              <a:gd name="connsiteX57" fmla="*/ 4338735 w 5980922"/>
              <a:gd name="connsiteY57" fmla="*/ 4506685 h 6046236"/>
              <a:gd name="connsiteX58" fmla="*/ 4450702 w 5980922"/>
              <a:gd name="connsiteY58" fmla="*/ 4506685 h 6046236"/>
              <a:gd name="connsiteX59" fmla="*/ 4450702 w 5980922"/>
              <a:gd name="connsiteY59" fmla="*/ 4627983 h 6046236"/>
              <a:gd name="connsiteX60" fmla="*/ 4572194 w 5980922"/>
              <a:gd name="connsiteY60" fmla="*/ 4631158 h 6046236"/>
              <a:gd name="connsiteX61" fmla="*/ 4572000 w 5980922"/>
              <a:gd name="connsiteY61" fmla="*/ 4870579 h 6046236"/>
              <a:gd name="connsiteX62" fmla="*/ 4693492 w 5980922"/>
              <a:gd name="connsiteY62" fmla="*/ 4870579 h 6046236"/>
              <a:gd name="connsiteX63" fmla="*/ 4693298 w 5980922"/>
              <a:gd name="connsiteY63" fmla="*/ 5094514 h 6046236"/>
              <a:gd name="connsiteX64" fmla="*/ 4814596 w 5980922"/>
              <a:gd name="connsiteY64" fmla="*/ 5094514 h 6046236"/>
              <a:gd name="connsiteX65" fmla="*/ 4814596 w 5980922"/>
              <a:gd name="connsiteY65" fmla="*/ 5337110 h 6046236"/>
              <a:gd name="connsiteX66" fmla="*/ 4926758 w 5980922"/>
              <a:gd name="connsiteY66" fmla="*/ 5337110 h 6046236"/>
              <a:gd name="connsiteX67" fmla="*/ 4926563 w 5980922"/>
              <a:gd name="connsiteY67" fmla="*/ 5579706 h 6046236"/>
              <a:gd name="connsiteX68" fmla="*/ 0 w 5980922"/>
              <a:gd name="connsiteY68" fmla="*/ 5579706 h 6046236"/>
              <a:gd name="connsiteX69" fmla="*/ 9331 w 5980922"/>
              <a:gd name="connsiteY69" fmla="*/ 6046236 h 6046236"/>
              <a:gd name="connsiteX70" fmla="*/ 5980922 w 5980922"/>
              <a:gd name="connsiteY70" fmla="*/ 6046236 h 6046236"/>
              <a:gd name="connsiteX71" fmla="*/ 5962261 w 5980922"/>
              <a:gd name="connsiteY71" fmla="*/ 0 h 6046236"/>
              <a:gd name="connsiteX72" fmla="*/ 0 w 5980922"/>
              <a:gd name="connsiteY72" fmla="*/ 0 h 6046236"/>
              <a:gd name="connsiteX0" fmla="*/ 0 w 5980922"/>
              <a:gd name="connsiteY0" fmla="*/ 0 h 6046236"/>
              <a:gd name="connsiteX1" fmla="*/ 0 w 5980922"/>
              <a:gd name="connsiteY1" fmla="*/ 475861 h 6046236"/>
              <a:gd name="connsiteX2" fmla="*/ 709126 w 5980922"/>
              <a:gd name="connsiteY2" fmla="*/ 475861 h 6046236"/>
              <a:gd name="connsiteX3" fmla="*/ 709126 w 5980922"/>
              <a:gd name="connsiteY3" fmla="*/ 597159 h 6046236"/>
              <a:gd name="connsiteX4" fmla="*/ 933061 w 5980922"/>
              <a:gd name="connsiteY4" fmla="*/ 597159 h 6046236"/>
              <a:gd name="connsiteX5" fmla="*/ 942392 w 5980922"/>
              <a:gd name="connsiteY5" fmla="*/ 699795 h 6046236"/>
              <a:gd name="connsiteX6" fmla="*/ 1175657 w 5980922"/>
              <a:gd name="connsiteY6" fmla="*/ 699795 h 6046236"/>
              <a:gd name="connsiteX7" fmla="*/ 1175657 w 5980922"/>
              <a:gd name="connsiteY7" fmla="*/ 821093 h 6046236"/>
              <a:gd name="connsiteX8" fmla="*/ 1296955 w 5980922"/>
              <a:gd name="connsiteY8" fmla="*/ 821093 h 6046236"/>
              <a:gd name="connsiteX9" fmla="*/ 1296955 w 5980922"/>
              <a:gd name="connsiteY9" fmla="*/ 942391 h 6046236"/>
              <a:gd name="connsiteX10" fmla="*/ 1530220 w 5980922"/>
              <a:gd name="connsiteY10" fmla="*/ 942391 h 6046236"/>
              <a:gd name="connsiteX11" fmla="*/ 1530220 w 5980922"/>
              <a:gd name="connsiteY11" fmla="*/ 1063689 h 6046236"/>
              <a:gd name="connsiteX12" fmla="*/ 1642382 w 5980922"/>
              <a:gd name="connsiteY12" fmla="*/ 1063495 h 6046236"/>
              <a:gd name="connsiteX13" fmla="*/ 1642188 w 5980922"/>
              <a:gd name="connsiteY13" fmla="*/ 1175657 h 6046236"/>
              <a:gd name="connsiteX14" fmla="*/ 1875453 w 5980922"/>
              <a:gd name="connsiteY14" fmla="*/ 1175657 h 6046236"/>
              <a:gd name="connsiteX15" fmla="*/ 1875453 w 5980922"/>
              <a:gd name="connsiteY15" fmla="*/ 1296955 h 6046236"/>
              <a:gd name="connsiteX16" fmla="*/ 1996945 w 5980922"/>
              <a:gd name="connsiteY16" fmla="*/ 1296760 h 6046236"/>
              <a:gd name="connsiteX17" fmla="*/ 1996751 w 5980922"/>
              <a:gd name="connsiteY17" fmla="*/ 1418253 h 6046236"/>
              <a:gd name="connsiteX18" fmla="*/ 2118049 w 5980922"/>
              <a:gd name="connsiteY18" fmla="*/ 1418253 h 6046236"/>
              <a:gd name="connsiteX19" fmla="*/ 2118049 w 5980922"/>
              <a:gd name="connsiteY19" fmla="*/ 1539551 h 6046236"/>
              <a:gd name="connsiteX20" fmla="*/ 2230016 w 5980922"/>
              <a:gd name="connsiteY20" fmla="*/ 1539551 h 6046236"/>
              <a:gd name="connsiteX21" fmla="*/ 2230016 w 5980922"/>
              <a:gd name="connsiteY21" fmla="*/ 1660848 h 6046236"/>
              <a:gd name="connsiteX22" fmla="*/ 2332653 w 5980922"/>
              <a:gd name="connsiteY22" fmla="*/ 1660848 h 6046236"/>
              <a:gd name="connsiteX23" fmla="*/ 2332653 w 5980922"/>
              <a:gd name="connsiteY23" fmla="*/ 1772816 h 6046236"/>
              <a:gd name="connsiteX24" fmla="*/ 2463282 w 5980922"/>
              <a:gd name="connsiteY24" fmla="*/ 1772816 h 6046236"/>
              <a:gd name="connsiteX25" fmla="*/ 2463282 w 5980922"/>
              <a:gd name="connsiteY25" fmla="*/ 1894114 h 6046236"/>
              <a:gd name="connsiteX26" fmla="*/ 2584580 w 5980922"/>
              <a:gd name="connsiteY26" fmla="*/ 1894114 h 6046236"/>
              <a:gd name="connsiteX27" fmla="*/ 2584580 w 5980922"/>
              <a:gd name="connsiteY27" fmla="*/ 2024742 h 6046236"/>
              <a:gd name="connsiteX28" fmla="*/ 2687216 w 5980922"/>
              <a:gd name="connsiteY28" fmla="*/ 2024742 h 6046236"/>
              <a:gd name="connsiteX29" fmla="*/ 2687216 w 5980922"/>
              <a:gd name="connsiteY29" fmla="*/ 2136710 h 6046236"/>
              <a:gd name="connsiteX30" fmla="*/ 2817845 w 5980922"/>
              <a:gd name="connsiteY30" fmla="*/ 2136710 h 6046236"/>
              <a:gd name="connsiteX31" fmla="*/ 2817845 w 5980922"/>
              <a:gd name="connsiteY31" fmla="*/ 2258008 h 6046236"/>
              <a:gd name="connsiteX32" fmla="*/ 2929812 w 5980922"/>
              <a:gd name="connsiteY32" fmla="*/ 2258008 h 6046236"/>
              <a:gd name="connsiteX33" fmla="*/ 2929812 w 5980922"/>
              <a:gd name="connsiteY33" fmla="*/ 2369975 h 6046236"/>
              <a:gd name="connsiteX34" fmla="*/ 3051110 w 5980922"/>
              <a:gd name="connsiteY34" fmla="*/ 2369975 h 6046236"/>
              <a:gd name="connsiteX35" fmla="*/ 3051110 w 5980922"/>
              <a:gd name="connsiteY35" fmla="*/ 2621902 h 6046236"/>
              <a:gd name="connsiteX36" fmla="*/ 3153747 w 5980922"/>
              <a:gd name="connsiteY36" fmla="*/ 2621902 h 6046236"/>
              <a:gd name="connsiteX37" fmla="*/ 3153747 w 5980922"/>
              <a:gd name="connsiteY37" fmla="*/ 2724538 h 6046236"/>
              <a:gd name="connsiteX38" fmla="*/ 3293706 w 5980922"/>
              <a:gd name="connsiteY38" fmla="*/ 2724538 h 6046236"/>
              <a:gd name="connsiteX39" fmla="*/ 3293706 w 5980922"/>
              <a:gd name="connsiteY39" fmla="*/ 2845836 h 6046236"/>
              <a:gd name="connsiteX40" fmla="*/ 3405673 w 5980922"/>
              <a:gd name="connsiteY40" fmla="*/ 2845836 h 6046236"/>
              <a:gd name="connsiteX41" fmla="*/ 3405673 w 5980922"/>
              <a:gd name="connsiteY41" fmla="*/ 3079102 h 6046236"/>
              <a:gd name="connsiteX42" fmla="*/ 3526971 w 5980922"/>
              <a:gd name="connsiteY42" fmla="*/ 3079102 h 6046236"/>
              <a:gd name="connsiteX43" fmla="*/ 3526971 w 5980922"/>
              <a:gd name="connsiteY43" fmla="*/ 3191069 h 6046236"/>
              <a:gd name="connsiteX44" fmla="*/ 3648269 w 5980922"/>
              <a:gd name="connsiteY44" fmla="*/ 3194050 h 6046236"/>
              <a:gd name="connsiteX45" fmla="*/ 3648464 w 5980922"/>
              <a:gd name="connsiteY45" fmla="*/ 3324872 h 6046236"/>
              <a:gd name="connsiteX46" fmla="*/ 3750906 w 5980922"/>
              <a:gd name="connsiteY46" fmla="*/ 3321697 h 6046236"/>
              <a:gd name="connsiteX47" fmla="*/ 3750906 w 5980922"/>
              <a:gd name="connsiteY47" fmla="*/ 3564293 h 6046236"/>
              <a:gd name="connsiteX48" fmla="*/ 3866243 w 5980922"/>
              <a:gd name="connsiteY48" fmla="*/ 3564293 h 6046236"/>
              <a:gd name="connsiteX49" fmla="*/ 3862873 w 5980922"/>
              <a:gd name="connsiteY49" fmla="*/ 3676261 h 6046236"/>
              <a:gd name="connsiteX50" fmla="*/ 3987541 w 5980922"/>
              <a:gd name="connsiteY50" fmla="*/ 3676261 h 6046236"/>
              <a:gd name="connsiteX51" fmla="*/ 3984171 w 5980922"/>
              <a:gd name="connsiteY51" fmla="*/ 3909526 h 6046236"/>
              <a:gd name="connsiteX52" fmla="*/ 4102683 w 5980922"/>
              <a:gd name="connsiteY52" fmla="*/ 3909526 h 6046236"/>
              <a:gd name="connsiteX53" fmla="*/ 4105664 w 5980922"/>
              <a:gd name="connsiteY53" fmla="*/ 4033999 h 6046236"/>
              <a:gd name="connsiteX54" fmla="*/ 4226767 w 5980922"/>
              <a:gd name="connsiteY54" fmla="*/ 4030824 h 6046236"/>
              <a:gd name="connsiteX55" fmla="*/ 4226767 w 5980922"/>
              <a:gd name="connsiteY55" fmla="*/ 4264089 h 6046236"/>
              <a:gd name="connsiteX56" fmla="*/ 4338735 w 5980922"/>
              <a:gd name="connsiteY56" fmla="*/ 4264089 h 6046236"/>
              <a:gd name="connsiteX57" fmla="*/ 4338735 w 5980922"/>
              <a:gd name="connsiteY57" fmla="*/ 4506685 h 6046236"/>
              <a:gd name="connsiteX58" fmla="*/ 4450702 w 5980922"/>
              <a:gd name="connsiteY58" fmla="*/ 4506685 h 6046236"/>
              <a:gd name="connsiteX59" fmla="*/ 4450702 w 5980922"/>
              <a:gd name="connsiteY59" fmla="*/ 4627983 h 6046236"/>
              <a:gd name="connsiteX60" fmla="*/ 4572194 w 5980922"/>
              <a:gd name="connsiteY60" fmla="*/ 4631158 h 6046236"/>
              <a:gd name="connsiteX61" fmla="*/ 4572000 w 5980922"/>
              <a:gd name="connsiteY61" fmla="*/ 4870579 h 6046236"/>
              <a:gd name="connsiteX62" fmla="*/ 4693492 w 5980922"/>
              <a:gd name="connsiteY62" fmla="*/ 4870579 h 6046236"/>
              <a:gd name="connsiteX63" fmla="*/ 4693298 w 5980922"/>
              <a:gd name="connsiteY63" fmla="*/ 5094514 h 6046236"/>
              <a:gd name="connsiteX64" fmla="*/ 4814596 w 5980922"/>
              <a:gd name="connsiteY64" fmla="*/ 5094514 h 6046236"/>
              <a:gd name="connsiteX65" fmla="*/ 4814596 w 5980922"/>
              <a:gd name="connsiteY65" fmla="*/ 5337110 h 6046236"/>
              <a:gd name="connsiteX66" fmla="*/ 4926758 w 5980922"/>
              <a:gd name="connsiteY66" fmla="*/ 5337110 h 6046236"/>
              <a:gd name="connsiteX67" fmla="*/ 4926563 w 5980922"/>
              <a:gd name="connsiteY67" fmla="*/ 5579706 h 6046236"/>
              <a:gd name="connsiteX68" fmla="*/ 0 w 5980922"/>
              <a:gd name="connsiteY68" fmla="*/ 5579706 h 6046236"/>
              <a:gd name="connsiteX69" fmla="*/ 9331 w 5980922"/>
              <a:gd name="connsiteY69" fmla="*/ 6046236 h 6046236"/>
              <a:gd name="connsiteX70" fmla="*/ 5980922 w 5980922"/>
              <a:gd name="connsiteY70" fmla="*/ 6046236 h 6046236"/>
              <a:gd name="connsiteX71" fmla="*/ 5962261 w 5980922"/>
              <a:gd name="connsiteY71" fmla="*/ 0 h 6046236"/>
              <a:gd name="connsiteX72" fmla="*/ 0 w 5980922"/>
              <a:gd name="connsiteY72" fmla="*/ 0 h 6046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980922" h="6046236">
                <a:moveTo>
                  <a:pt x="0" y="0"/>
                </a:moveTo>
                <a:lnTo>
                  <a:pt x="0" y="475861"/>
                </a:lnTo>
                <a:lnTo>
                  <a:pt x="709126" y="475861"/>
                </a:lnTo>
                <a:lnTo>
                  <a:pt x="709126" y="597159"/>
                </a:lnTo>
                <a:lnTo>
                  <a:pt x="933061" y="597159"/>
                </a:lnTo>
                <a:lnTo>
                  <a:pt x="942392" y="699795"/>
                </a:lnTo>
                <a:lnTo>
                  <a:pt x="1175657" y="699795"/>
                </a:lnTo>
                <a:lnTo>
                  <a:pt x="1175657" y="821093"/>
                </a:lnTo>
                <a:lnTo>
                  <a:pt x="1296955" y="821093"/>
                </a:lnTo>
                <a:lnTo>
                  <a:pt x="1296955" y="942391"/>
                </a:lnTo>
                <a:lnTo>
                  <a:pt x="1530220" y="942391"/>
                </a:lnTo>
                <a:lnTo>
                  <a:pt x="1530220" y="1063689"/>
                </a:lnTo>
                <a:lnTo>
                  <a:pt x="1642382" y="1063495"/>
                </a:lnTo>
                <a:cubicBezTo>
                  <a:pt x="1642317" y="1100882"/>
                  <a:pt x="1642253" y="1138270"/>
                  <a:pt x="1642188" y="1175657"/>
                </a:cubicBezTo>
                <a:lnTo>
                  <a:pt x="1875453" y="1175657"/>
                </a:lnTo>
                <a:lnTo>
                  <a:pt x="1875453" y="1296955"/>
                </a:lnTo>
                <a:lnTo>
                  <a:pt x="1996945" y="1296760"/>
                </a:lnTo>
                <a:cubicBezTo>
                  <a:pt x="1996880" y="1337258"/>
                  <a:pt x="1996816" y="1377755"/>
                  <a:pt x="1996751" y="1418253"/>
                </a:cubicBezTo>
                <a:lnTo>
                  <a:pt x="2118049" y="1418253"/>
                </a:lnTo>
                <a:lnTo>
                  <a:pt x="2118049" y="1539551"/>
                </a:lnTo>
                <a:lnTo>
                  <a:pt x="2230016" y="1539551"/>
                </a:lnTo>
                <a:lnTo>
                  <a:pt x="2230016" y="1660848"/>
                </a:lnTo>
                <a:lnTo>
                  <a:pt x="2332653" y="1660848"/>
                </a:lnTo>
                <a:lnTo>
                  <a:pt x="2332653" y="1772816"/>
                </a:lnTo>
                <a:lnTo>
                  <a:pt x="2463282" y="1772816"/>
                </a:lnTo>
                <a:lnTo>
                  <a:pt x="2463282" y="1894114"/>
                </a:lnTo>
                <a:lnTo>
                  <a:pt x="2584580" y="1894114"/>
                </a:lnTo>
                <a:lnTo>
                  <a:pt x="2584580" y="2024742"/>
                </a:lnTo>
                <a:lnTo>
                  <a:pt x="2687216" y="2024742"/>
                </a:lnTo>
                <a:lnTo>
                  <a:pt x="2687216" y="2136710"/>
                </a:lnTo>
                <a:lnTo>
                  <a:pt x="2817845" y="2136710"/>
                </a:lnTo>
                <a:lnTo>
                  <a:pt x="2817845" y="2258008"/>
                </a:lnTo>
                <a:lnTo>
                  <a:pt x="2929812" y="2258008"/>
                </a:lnTo>
                <a:lnTo>
                  <a:pt x="2929812" y="2369975"/>
                </a:lnTo>
                <a:lnTo>
                  <a:pt x="3051110" y="2369975"/>
                </a:lnTo>
                <a:lnTo>
                  <a:pt x="3051110" y="2621902"/>
                </a:lnTo>
                <a:lnTo>
                  <a:pt x="3153747" y="2621902"/>
                </a:lnTo>
                <a:lnTo>
                  <a:pt x="3153747" y="2724538"/>
                </a:lnTo>
                <a:lnTo>
                  <a:pt x="3293706" y="2724538"/>
                </a:lnTo>
                <a:lnTo>
                  <a:pt x="3293706" y="2845836"/>
                </a:lnTo>
                <a:lnTo>
                  <a:pt x="3405673" y="2845836"/>
                </a:lnTo>
                <a:lnTo>
                  <a:pt x="3405673" y="3079102"/>
                </a:lnTo>
                <a:lnTo>
                  <a:pt x="3526971" y="3079102"/>
                </a:lnTo>
                <a:lnTo>
                  <a:pt x="3526971" y="3191069"/>
                </a:lnTo>
                <a:lnTo>
                  <a:pt x="3648269" y="3194050"/>
                </a:lnTo>
                <a:lnTo>
                  <a:pt x="3648464" y="3324872"/>
                </a:lnTo>
                <a:lnTo>
                  <a:pt x="3750906" y="3321697"/>
                </a:lnTo>
                <a:lnTo>
                  <a:pt x="3750906" y="3564293"/>
                </a:lnTo>
                <a:lnTo>
                  <a:pt x="3866243" y="3564293"/>
                </a:lnTo>
                <a:cubicBezTo>
                  <a:pt x="3865120" y="3601616"/>
                  <a:pt x="3863996" y="3638938"/>
                  <a:pt x="3862873" y="3676261"/>
                </a:cubicBezTo>
                <a:lnTo>
                  <a:pt x="3987541" y="3676261"/>
                </a:lnTo>
                <a:cubicBezTo>
                  <a:pt x="3986418" y="3754016"/>
                  <a:pt x="3985294" y="3831771"/>
                  <a:pt x="3984171" y="3909526"/>
                </a:cubicBezTo>
                <a:lnTo>
                  <a:pt x="4102683" y="3909526"/>
                </a:lnTo>
                <a:cubicBezTo>
                  <a:pt x="4103677" y="3951017"/>
                  <a:pt x="4104670" y="3992508"/>
                  <a:pt x="4105664" y="4033999"/>
                </a:cubicBezTo>
                <a:lnTo>
                  <a:pt x="4226767" y="4030824"/>
                </a:lnTo>
                <a:lnTo>
                  <a:pt x="4226767" y="4264089"/>
                </a:lnTo>
                <a:lnTo>
                  <a:pt x="4338735" y="4264089"/>
                </a:lnTo>
                <a:lnTo>
                  <a:pt x="4338735" y="4506685"/>
                </a:lnTo>
                <a:lnTo>
                  <a:pt x="4450702" y="4506685"/>
                </a:lnTo>
                <a:lnTo>
                  <a:pt x="4450702" y="4627983"/>
                </a:lnTo>
                <a:lnTo>
                  <a:pt x="4572194" y="4631158"/>
                </a:lnTo>
                <a:cubicBezTo>
                  <a:pt x="4572129" y="4710965"/>
                  <a:pt x="4572065" y="4790772"/>
                  <a:pt x="4572000" y="4870579"/>
                </a:cubicBezTo>
                <a:lnTo>
                  <a:pt x="4693492" y="4870579"/>
                </a:lnTo>
                <a:cubicBezTo>
                  <a:pt x="4693427" y="4945224"/>
                  <a:pt x="4693363" y="5019869"/>
                  <a:pt x="4693298" y="5094514"/>
                </a:cubicBezTo>
                <a:lnTo>
                  <a:pt x="4814596" y="5094514"/>
                </a:lnTo>
                <a:lnTo>
                  <a:pt x="4814596" y="5337110"/>
                </a:lnTo>
                <a:lnTo>
                  <a:pt x="4926758" y="5337110"/>
                </a:lnTo>
                <a:lnTo>
                  <a:pt x="4926563" y="5579706"/>
                </a:lnTo>
                <a:lnTo>
                  <a:pt x="0" y="5579706"/>
                </a:lnTo>
                <a:lnTo>
                  <a:pt x="9331" y="6046236"/>
                </a:lnTo>
                <a:lnTo>
                  <a:pt x="5980922" y="6046236"/>
                </a:lnTo>
                <a:cubicBezTo>
                  <a:pt x="5974702" y="4030824"/>
                  <a:pt x="5968481" y="2015412"/>
                  <a:pt x="5962261" y="0"/>
                </a:cubicBez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accent3">
                <a:lumMod val="40000"/>
                <a:lumOff val="60000"/>
              </a:schemeClr>
            </a:fgClr>
            <a:bgClr>
              <a:schemeClr val="accent3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74794B-88DD-CD4E-8429-896E103F5D98}"/>
              </a:ext>
            </a:extLst>
          </p:cNvPr>
          <p:cNvSpPr/>
          <p:nvPr/>
        </p:nvSpPr>
        <p:spPr>
          <a:xfrm>
            <a:off x="-1421296" y="79513"/>
            <a:ext cx="6092687" cy="605069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11F94B-735C-3044-A5D7-7B6CF4236F0F}"/>
              </a:ext>
            </a:extLst>
          </p:cNvPr>
          <p:cNvSpPr/>
          <p:nvPr/>
        </p:nvSpPr>
        <p:spPr>
          <a:xfrm>
            <a:off x="6811347" y="79513"/>
            <a:ext cx="5980922" cy="604299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F3B027-B534-5D42-AA2B-FDBD7EC2D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1273" y="5010323"/>
            <a:ext cx="718161" cy="71816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8120A77-892D-AC40-B1B7-50C06C1F5010}"/>
              </a:ext>
            </a:extLst>
          </p:cNvPr>
          <p:cNvSpPr/>
          <p:nvPr/>
        </p:nvSpPr>
        <p:spPr>
          <a:xfrm>
            <a:off x="13397996" y="1643902"/>
            <a:ext cx="347472" cy="1871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77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5EE5CED-FF83-5440-AA81-06938A2C2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278" y="-11575"/>
            <a:ext cx="697059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86996B-2B40-D548-A955-20CCBF73C3DD}"/>
              </a:ext>
            </a:extLst>
          </p:cNvPr>
          <p:cNvSpPr/>
          <p:nvPr/>
        </p:nvSpPr>
        <p:spPr>
          <a:xfrm>
            <a:off x="1120877" y="6858000"/>
            <a:ext cx="9822426" cy="552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960AE060-E1CB-EF48-99D3-5506BE198A81}"/>
              </a:ext>
            </a:extLst>
          </p:cNvPr>
          <p:cNvSpPr/>
          <p:nvPr/>
        </p:nvSpPr>
        <p:spPr>
          <a:xfrm rot="2665069">
            <a:off x="3879885" y="5607897"/>
            <a:ext cx="317568" cy="328866"/>
          </a:xfrm>
          <a:prstGeom prst="plus">
            <a:avLst>
              <a:gd name="adj" fmla="val 39050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952083A6-6176-394F-BC56-0941CD0E89D6}"/>
              </a:ext>
            </a:extLst>
          </p:cNvPr>
          <p:cNvSpPr/>
          <p:nvPr/>
        </p:nvSpPr>
        <p:spPr>
          <a:xfrm rot="2665069">
            <a:off x="6722531" y="5405443"/>
            <a:ext cx="317568" cy="328866"/>
          </a:xfrm>
          <a:prstGeom prst="plus">
            <a:avLst>
              <a:gd name="adj" fmla="val 39050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D7E3025B-15D9-574D-80C9-AAAC5B854717}"/>
              </a:ext>
            </a:extLst>
          </p:cNvPr>
          <p:cNvSpPr/>
          <p:nvPr/>
        </p:nvSpPr>
        <p:spPr>
          <a:xfrm rot="2665069">
            <a:off x="4567864" y="2318234"/>
            <a:ext cx="317568" cy="328866"/>
          </a:xfrm>
          <a:prstGeom prst="plus">
            <a:avLst>
              <a:gd name="adj" fmla="val 39050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0F2DCCC-4C35-6745-964B-7D034DF6D005}"/>
              </a:ext>
            </a:extLst>
          </p:cNvPr>
          <p:cNvSpPr/>
          <p:nvPr/>
        </p:nvSpPr>
        <p:spPr>
          <a:xfrm>
            <a:off x="4423833" y="2760133"/>
            <a:ext cx="2281767" cy="2374900"/>
          </a:xfrm>
          <a:custGeom>
            <a:avLst/>
            <a:gdLst>
              <a:gd name="connsiteX0" fmla="*/ 165100 w 2281767"/>
              <a:gd name="connsiteY0" fmla="*/ 0 h 2374900"/>
              <a:gd name="connsiteX1" fmla="*/ 0 w 2281767"/>
              <a:gd name="connsiteY1" fmla="*/ 482600 h 2374900"/>
              <a:gd name="connsiteX2" fmla="*/ 355600 w 2281767"/>
              <a:gd name="connsiteY2" fmla="*/ 1849967 h 2374900"/>
              <a:gd name="connsiteX3" fmla="*/ 436034 w 2281767"/>
              <a:gd name="connsiteY3" fmla="*/ 1926167 h 2374900"/>
              <a:gd name="connsiteX4" fmla="*/ 2281767 w 2281767"/>
              <a:gd name="connsiteY4" fmla="*/ 2374900 h 2374900"/>
              <a:gd name="connsiteX5" fmla="*/ 1998134 w 2281767"/>
              <a:gd name="connsiteY5" fmla="*/ 1629834 h 2374900"/>
              <a:gd name="connsiteX6" fmla="*/ 1833034 w 2281767"/>
              <a:gd name="connsiteY6" fmla="*/ 1236134 h 2374900"/>
              <a:gd name="connsiteX7" fmla="*/ 1701800 w 2281767"/>
              <a:gd name="connsiteY7" fmla="*/ 952500 h 2374900"/>
              <a:gd name="connsiteX8" fmla="*/ 1595967 w 2281767"/>
              <a:gd name="connsiteY8" fmla="*/ 723900 h 2374900"/>
              <a:gd name="connsiteX9" fmla="*/ 1494367 w 2281767"/>
              <a:gd name="connsiteY9" fmla="*/ 508000 h 2374900"/>
              <a:gd name="connsiteX10" fmla="*/ 1350434 w 2281767"/>
              <a:gd name="connsiteY10" fmla="*/ 241300 h 2374900"/>
              <a:gd name="connsiteX11" fmla="*/ 1206500 w 2281767"/>
              <a:gd name="connsiteY11" fmla="*/ 4234 h 2374900"/>
              <a:gd name="connsiteX12" fmla="*/ 165100 w 2281767"/>
              <a:gd name="connsiteY12" fmla="*/ 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1767" h="2374900">
                <a:moveTo>
                  <a:pt x="165100" y="0"/>
                </a:moveTo>
                <a:lnTo>
                  <a:pt x="0" y="482600"/>
                </a:lnTo>
                <a:lnTo>
                  <a:pt x="355600" y="1849967"/>
                </a:lnTo>
                <a:lnTo>
                  <a:pt x="436034" y="1926167"/>
                </a:lnTo>
                <a:lnTo>
                  <a:pt x="2281767" y="2374900"/>
                </a:lnTo>
                <a:lnTo>
                  <a:pt x="1998134" y="1629834"/>
                </a:lnTo>
                <a:lnTo>
                  <a:pt x="1833034" y="1236134"/>
                </a:lnTo>
                <a:lnTo>
                  <a:pt x="1701800" y="952500"/>
                </a:lnTo>
                <a:lnTo>
                  <a:pt x="1595967" y="723900"/>
                </a:lnTo>
                <a:lnTo>
                  <a:pt x="1494367" y="508000"/>
                </a:lnTo>
                <a:lnTo>
                  <a:pt x="1350434" y="241300"/>
                </a:lnTo>
                <a:lnTo>
                  <a:pt x="1206500" y="4234"/>
                </a:lnTo>
                <a:lnTo>
                  <a:pt x="165100" y="0"/>
                </a:lnTo>
                <a:close/>
              </a:path>
            </a:pathLst>
          </a:custGeom>
          <a:pattFill prst="pct20">
            <a:fgClr>
              <a:schemeClr val="bg2">
                <a:lumMod val="1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BB75587A-A347-8F4F-B268-419EB11610E1}"/>
              </a:ext>
            </a:extLst>
          </p:cNvPr>
          <p:cNvSpPr/>
          <p:nvPr/>
        </p:nvSpPr>
        <p:spPr>
          <a:xfrm rot="2665069">
            <a:off x="5474565" y="2586701"/>
            <a:ext cx="317568" cy="328866"/>
          </a:xfrm>
          <a:prstGeom prst="plus">
            <a:avLst>
              <a:gd name="adj" fmla="val 39050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011319-BA4F-6C4C-A246-D66E0A120F7F}"/>
              </a:ext>
            </a:extLst>
          </p:cNvPr>
          <p:cNvSpPr txBox="1"/>
          <p:nvPr/>
        </p:nvSpPr>
        <p:spPr>
          <a:xfrm rot="4500000">
            <a:off x="3503115" y="875579"/>
            <a:ext cx="1038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Inflation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02D1C-AC6F-A749-89EF-EBC53BBC9CB7}"/>
              </a:ext>
            </a:extLst>
          </p:cNvPr>
          <p:cNvSpPr txBox="1"/>
          <p:nvPr/>
        </p:nvSpPr>
        <p:spPr>
          <a:xfrm rot="4500000">
            <a:off x="6277706" y="1136861"/>
            <a:ext cx="1695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Non-negativity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0E817-79B5-7F43-B068-BA2ECCB4F0A4}"/>
              </a:ext>
            </a:extLst>
          </p:cNvPr>
          <p:cNvSpPr/>
          <p:nvPr/>
        </p:nvSpPr>
        <p:spPr>
          <a:xfrm>
            <a:off x="1120877" y="-538294"/>
            <a:ext cx="9822426" cy="552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C40E77-98C8-9D4F-A1D6-455FE80C4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340" y="-127590"/>
            <a:ext cx="372479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F9C5EC-16F4-2E45-83B2-7152F42E0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063" y="6829646"/>
            <a:ext cx="6769874" cy="3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31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0F8314-8AB2-9541-8F92-96F7EE5C0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26" y="-11575"/>
            <a:ext cx="686654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D07F2C-F5D5-5445-A28A-1836390B6D8D}"/>
              </a:ext>
            </a:extLst>
          </p:cNvPr>
          <p:cNvSpPr/>
          <p:nvPr/>
        </p:nvSpPr>
        <p:spPr>
          <a:xfrm>
            <a:off x="1120877" y="6858000"/>
            <a:ext cx="9822426" cy="552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0796BC92-700A-7C42-9D05-7296EB9D9985}"/>
              </a:ext>
            </a:extLst>
          </p:cNvPr>
          <p:cNvSpPr/>
          <p:nvPr/>
        </p:nvSpPr>
        <p:spPr>
          <a:xfrm rot="2665069">
            <a:off x="6852273" y="5103588"/>
            <a:ext cx="317568" cy="328866"/>
          </a:xfrm>
          <a:prstGeom prst="plus">
            <a:avLst>
              <a:gd name="adj" fmla="val 39050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D5816F4F-BE7F-D54C-899B-F7B0CBB6BDA7}"/>
              </a:ext>
            </a:extLst>
          </p:cNvPr>
          <p:cNvSpPr/>
          <p:nvPr/>
        </p:nvSpPr>
        <p:spPr>
          <a:xfrm rot="2665069">
            <a:off x="4044358" y="2346537"/>
            <a:ext cx="317568" cy="328866"/>
          </a:xfrm>
          <a:prstGeom prst="plus">
            <a:avLst>
              <a:gd name="adj" fmla="val 39050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C150162F-5501-AA4E-931B-2AA0EBE39BFB}"/>
              </a:ext>
            </a:extLst>
          </p:cNvPr>
          <p:cNvSpPr/>
          <p:nvPr/>
        </p:nvSpPr>
        <p:spPr>
          <a:xfrm rot="2665069">
            <a:off x="3709580" y="5437067"/>
            <a:ext cx="317568" cy="328866"/>
          </a:xfrm>
          <a:prstGeom prst="plus">
            <a:avLst>
              <a:gd name="adj" fmla="val 39050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457B762-A930-7949-9FDB-8DD53FB4FEEF}"/>
              </a:ext>
            </a:extLst>
          </p:cNvPr>
          <p:cNvSpPr/>
          <p:nvPr/>
        </p:nvSpPr>
        <p:spPr>
          <a:xfrm>
            <a:off x="4337288" y="2767649"/>
            <a:ext cx="2376462" cy="2371572"/>
          </a:xfrm>
          <a:custGeom>
            <a:avLst/>
            <a:gdLst>
              <a:gd name="connsiteX0" fmla="*/ 0 w 2376462"/>
              <a:gd name="connsiteY0" fmla="*/ 0 h 2371572"/>
              <a:gd name="connsiteX1" fmla="*/ 444975 w 2376462"/>
              <a:gd name="connsiteY1" fmla="*/ 1838580 h 2371572"/>
              <a:gd name="connsiteX2" fmla="*/ 523213 w 2376462"/>
              <a:gd name="connsiteY2" fmla="*/ 1902148 h 2371572"/>
              <a:gd name="connsiteX3" fmla="*/ 2371572 w 2376462"/>
              <a:gd name="connsiteY3" fmla="*/ 2371572 h 2371572"/>
              <a:gd name="connsiteX4" fmla="*/ 2376462 w 2376462"/>
              <a:gd name="connsiteY4" fmla="*/ 1760342 h 2371572"/>
              <a:gd name="connsiteX5" fmla="*/ 1911927 w 2376462"/>
              <a:gd name="connsiteY5" fmla="*/ 469425 h 2371572"/>
              <a:gd name="connsiteX6" fmla="*/ 621009 w 2376462"/>
              <a:gd name="connsiteY6" fmla="*/ 4890 h 2371572"/>
              <a:gd name="connsiteX7" fmla="*/ 0 w 2376462"/>
              <a:gd name="connsiteY7" fmla="*/ 0 h 237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6462" h="2371572">
                <a:moveTo>
                  <a:pt x="0" y="0"/>
                </a:moveTo>
                <a:lnTo>
                  <a:pt x="444975" y="1838580"/>
                </a:lnTo>
                <a:lnTo>
                  <a:pt x="523213" y="1902148"/>
                </a:lnTo>
                <a:lnTo>
                  <a:pt x="2371572" y="2371572"/>
                </a:lnTo>
                <a:lnTo>
                  <a:pt x="2376462" y="1760342"/>
                </a:lnTo>
                <a:lnTo>
                  <a:pt x="1911927" y="469425"/>
                </a:lnTo>
                <a:lnTo>
                  <a:pt x="621009" y="4890"/>
                </a:lnTo>
                <a:lnTo>
                  <a:pt x="0" y="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DC21AE6B-8545-8847-840E-78ACF0EB9044}"/>
              </a:ext>
            </a:extLst>
          </p:cNvPr>
          <p:cNvSpPr/>
          <p:nvPr/>
        </p:nvSpPr>
        <p:spPr>
          <a:xfrm rot="2665069">
            <a:off x="6087948" y="3063700"/>
            <a:ext cx="317568" cy="328866"/>
          </a:xfrm>
          <a:prstGeom prst="plus">
            <a:avLst>
              <a:gd name="adj" fmla="val 39050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B81BFC-077F-7F46-B6C8-3D7D6849A28C}"/>
              </a:ext>
            </a:extLst>
          </p:cNvPr>
          <p:cNvSpPr/>
          <p:nvPr/>
        </p:nvSpPr>
        <p:spPr>
          <a:xfrm>
            <a:off x="1120877" y="-538294"/>
            <a:ext cx="9822426" cy="552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117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5453D4A2-CC79-9348-A437-93992D90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236" y="-11575"/>
            <a:ext cx="7032009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3D753F8-811E-EB4B-A37E-2F5302C5A42C}"/>
              </a:ext>
            </a:extLst>
          </p:cNvPr>
          <p:cNvSpPr/>
          <p:nvPr/>
        </p:nvSpPr>
        <p:spPr>
          <a:xfrm>
            <a:off x="1374809" y="6858000"/>
            <a:ext cx="9822426" cy="552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68DCFA0F-829A-FD4E-92ED-F86422EC78E7}"/>
              </a:ext>
            </a:extLst>
          </p:cNvPr>
          <p:cNvSpPr/>
          <p:nvPr/>
        </p:nvSpPr>
        <p:spPr>
          <a:xfrm rot="2665069">
            <a:off x="4199011" y="5242137"/>
            <a:ext cx="317568" cy="328866"/>
          </a:xfrm>
          <a:prstGeom prst="plus">
            <a:avLst>
              <a:gd name="adj" fmla="val 39050"/>
            </a:avLst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C5A7FD7-CEED-334C-BAE5-AE1648F09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605" y="459571"/>
            <a:ext cx="5343814" cy="2227055"/>
          </a:xfrm>
          <a:prstGeom prst="rect">
            <a:avLst/>
          </a:prstGeom>
        </p:spPr>
      </p:pic>
      <p:sp>
        <p:nvSpPr>
          <p:cNvPr id="31" name="Freeform 30">
            <a:extLst>
              <a:ext uri="{FF2B5EF4-FFF2-40B4-BE49-F238E27FC236}">
                <a16:creationId xmlns:a16="http://schemas.microsoft.com/office/drawing/2014/main" id="{7F2BB36B-1598-584D-8D1C-53155A2D66EC}"/>
              </a:ext>
            </a:extLst>
          </p:cNvPr>
          <p:cNvSpPr/>
          <p:nvPr/>
        </p:nvSpPr>
        <p:spPr>
          <a:xfrm>
            <a:off x="4862772" y="3508388"/>
            <a:ext cx="1423250" cy="1419425"/>
          </a:xfrm>
          <a:custGeom>
            <a:avLst/>
            <a:gdLst>
              <a:gd name="connsiteX0" fmla="*/ 1163086 w 1423250"/>
              <a:gd name="connsiteY0" fmla="*/ 244861 h 1419425"/>
              <a:gd name="connsiteX1" fmla="*/ 1063611 w 1423250"/>
              <a:gd name="connsiteY1" fmla="*/ 183645 h 1419425"/>
              <a:gd name="connsiteX2" fmla="*/ 948833 w 1423250"/>
              <a:gd name="connsiteY2" fmla="*/ 118604 h 1419425"/>
              <a:gd name="connsiteX3" fmla="*/ 891444 w 1423250"/>
              <a:gd name="connsiteY3" fmla="*/ 87997 h 1419425"/>
              <a:gd name="connsiteX4" fmla="*/ 730754 w 1423250"/>
              <a:gd name="connsiteY4" fmla="*/ 22956 h 1419425"/>
              <a:gd name="connsiteX5" fmla="*/ 566239 w 1423250"/>
              <a:gd name="connsiteY5" fmla="*/ 0 h 1419425"/>
              <a:gd name="connsiteX6" fmla="*/ 397897 w 1423250"/>
              <a:gd name="connsiteY6" fmla="*/ 30608 h 1419425"/>
              <a:gd name="connsiteX7" fmla="*/ 244860 w 1423250"/>
              <a:gd name="connsiteY7" fmla="*/ 114779 h 1419425"/>
              <a:gd name="connsiteX8" fmla="*/ 80344 w 1423250"/>
              <a:gd name="connsiteY8" fmla="*/ 294598 h 1419425"/>
              <a:gd name="connsiteX9" fmla="*/ 0 w 1423250"/>
              <a:gd name="connsiteY9" fmla="*/ 424680 h 1419425"/>
              <a:gd name="connsiteX10" fmla="*/ 306075 w 1423250"/>
              <a:gd name="connsiteY10" fmla="*/ 1071264 h 1419425"/>
              <a:gd name="connsiteX11" fmla="*/ 987092 w 1423250"/>
              <a:gd name="connsiteY11" fmla="*/ 1419425 h 1419425"/>
              <a:gd name="connsiteX12" fmla="*/ 1124826 w 1423250"/>
              <a:gd name="connsiteY12" fmla="*/ 1339080 h 1419425"/>
              <a:gd name="connsiteX13" fmla="*/ 1308472 w 1423250"/>
              <a:gd name="connsiteY13" fmla="*/ 1174564 h 1419425"/>
              <a:gd name="connsiteX14" fmla="*/ 1396468 w 1423250"/>
              <a:gd name="connsiteY14" fmla="*/ 1017701 h 1419425"/>
              <a:gd name="connsiteX15" fmla="*/ 1423250 w 1423250"/>
              <a:gd name="connsiteY15" fmla="*/ 853185 h 1419425"/>
              <a:gd name="connsiteX16" fmla="*/ 1407946 w 1423250"/>
              <a:gd name="connsiteY16" fmla="*/ 703974 h 1419425"/>
              <a:gd name="connsiteX17" fmla="*/ 1350557 w 1423250"/>
              <a:gd name="connsiteY17" fmla="*/ 535632 h 1419425"/>
              <a:gd name="connsiteX18" fmla="*/ 1270212 w 1423250"/>
              <a:gd name="connsiteY18" fmla="*/ 401724 h 1419425"/>
              <a:gd name="connsiteX19" fmla="*/ 1163086 w 1423250"/>
              <a:gd name="connsiteY19" fmla="*/ 244861 h 141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23250" h="1419425">
                <a:moveTo>
                  <a:pt x="1163086" y="244861"/>
                </a:moveTo>
                <a:lnTo>
                  <a:pt x="1063611" y="183645"/>
                </a:lnTo>
                <a:lnTo>
                  <a:pt x="948833" y="118604"/>
                </a:lnTo>
                <a:lnTo>
                  <a:pt x="891444" y="87997"/>
                </a:lnTo>
                <a:lnTo>
                  <a:pt x="730754" y="22956"/>
                </a:lnTo>
                <a:lnTo>
                  <a:pt x="566239" y="0"/>
                </a:lnTo>
                <a:lnTo>
                  <a:pt x="397897" y="30608"/>
                </a:lnTo>
                <a:lnTo>
                  <a:pt x="244860" y="114779"/>
                </a:lnTo>
                <a:lnTo>
                  <a:pt x="80344" y="294598"/>
                </a:lnTo>
                <a:lnTo>
                  <a:pt x="0" y="424680"/>
                </a:lnTo>
                <a:lnTo>
                  <a:pt x="306075" y="1071264"/>
                </a:lnTo>
                <a:lnTo>
                  <a:pt x="987092" y="1419425"/>
                </a:lnTo>
                <a:lnTo>
                  <a:pt x="1124826" y="1339080"/>
                </a:lnTo>
                <a:lnTo>
                  <a:pt x="1308472" y="1174564"/>
                </a:lnTo>
                <a:lnTo>
                  <a:pt x="1396468" y="1017701"/>
                </a:lnTo>
                <a:lnTo>
                  <a:pt x="1423250" y="853185"/>
                </a:lnTo>
                <a:lnTo>
                  <a:pt x="1407946" y="703974"/>
                </a:lnTo>
                <a:lnTo>
                  <a:pt x="1350557" y="535632"/>
                </a:lnTo>
                <a:lnTo>
                  <a:pt x="1270212" y="401724"/>
                </a:lnTo>
                <a:lnTo>
                  <a:pt x="1163086" y="244861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61C970FB-A2DA-4D40-8A93-630CBB602F34}"/>
              </a:ext>
            </a:extLst>
          </p:cNvPr>
          <p:cNvSpPr/>
          <p:nvPr/>
        </p:nvSpPr>
        <p:spPr>
          <a:xfrm rot="2665069">
            <a:off x="5874258" y="3607224"/>
            <a:ext cx="317568" cy="328866"/>
          </a:xfrm>
          <a:prstGeom prst="plus">
            <a:avLst>
              <a:gd name="adj" fmla="val 39050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00385A-268F-C04A-9CCB-1B6D24500EF4}"/>
              </a:ext>
            </a:extLst>
          </p:cNvPr>
          <p:cNvSpPr/>
          <p:nvPr/>
        </p:nvSpPr>
        <p:spPr>
          <a:xfrm>
            <a:off x="1120877" y="-550017"/>
            <a:ext cx="9822426" cy="552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40A62E-8557-E440-8887-FC462B01947E}"/>
              </a:ext>
            </a:extLst>
          </p:cNvPr>
          <p:cNvSpPr/>
          <p:nvPr/>
        </p:nvSpPr>
        <p:spPr>
          <a:xfrm>
            <a:off x="1616299" y="6846425"/>
            <a:ext cx="9822426" cy="552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68B0F5-9A2E-BF40-98DE-6A22480D8DC5}"/>
              </a:ext>
            </a:extLst>
          </p:cNvPr>
          <p:cNvSpPr/>
          <p:nvPr/>
        </p:nvSpPr>
        <p:spPr>
          <a:xfrm>
            <a:off x="2345247" y="-201125"/>
            <a:ext cx="603930" cy="7631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619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4A3C75-495C-0840-B6D6-DE6BA2489C9A}"/>
              </a:ext>
            </a:extLst>
          </p:cNvPr>
          <p:cNvSpPr/>
          <p:nvPr/>
        </p:nvSpPr>
        <p:spPr>
          <a:xfrm>
            <a:off x="-1382698" y="-1709678"/>
            <a:ext cx="14797668" cy="11032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E31A1-8899-FC45-B7AF-6DA9F97FA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3766" y="4891901"/>
            <a:ext cx="10600659" cy="2722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C11F14-1627-D641-B966-507DC5B92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931" y="2641117"/>
            <a:ext cx="7903534" cy="1996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F2FE9E-88E5-7245-A21A-C23CC1E26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864"/>
            <a:ext cx="12192000" cy="238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52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D818B4-3496-C34D-949B-B470CBECDB28}"/>
              </a:ext>
            </a:extLst>
          </p:cNvPr>
          <p:cNvSpPr/>
          <p:nvPr/>
        </p:nvSpPr>
        <p:spPr>
          <a:xfrm>
            <a:off x="-570996" y="638422"/>
            <a:ext cx="13966371" cy="5225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6330B2-3158-F84B-B747-F2A1D388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75" y="1143222"/>
            <a:ext cx="12192000" cy="45142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DFDEA0-7664-0944-A527-19FDE91FDF1E}"/>
              </a:ext>
            </a:extLst>
          </p:cNvPr>
          <p:cNvSpPr/>
          <p:nvPr/>
        </p:nvSpPr>
        <p:spPr>
          <a:xfrm>
            <a:off x="1874713" y="1222696"/>
            <a:ext cx="2897314" cy="301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05C96-386D-A541-98D6-C75D83C0FB12}"/>
              </a:ext>
            </a:extLst>
          </p:cNvPr>
          <p:cNvSpPr txBox="1"/>
          <p:nvPr/>
        </p:nvSpPr>
        <p:spPr>
          <a:xfrm>
            <a:off x="2724488" y="1173517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Daptacel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303560-C563-784A-A88D-F54918FC0358}"/>
              </a:ext>
            </a:extLst>
          </p:cNvPr>
          <p:cNvSpPr/>
          <p:nvPr/>
        </p:nvSpPr>
        <p:spPr>
          <a:xfrm>
            <a:off x="4884063" y="1226477"/>
            <a:ext cx="2897314" cy="301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D51A2E-8138-CA40-997E-D4D1F0C0AAE0}"/>
              </a:ext>
            </a:extLst>
          </p:cNvPr>
          <p:cNvSpPr txBox="1"/>
          <p:nvPr/>
        </p:nvSpPr>
        <p:spPr>
          <a:xfrm>
            <a:off x="5820400" y="1173517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Infanrix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F60249-797A-F245-A624-0F99D510A15D}"/>
              </a:ext>
            </a:extLst>
          </p:cNvPr>
          <p:cNvSpPr/>
          <p:nvPr/>
        </p:nvSpPr>
        <p:spPr>
          <a:xfrm>
            <a:off x="7889854" y="1230035"/>
            <a:ext cx="2897314" cy="301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BC606-B187-FC4A-8D54-ECDC44489A45}"/>
              </a:ext>
            </a:extLst>
          </p:cNvPr>
          <p:cNvSpPr txBox="1"/>
          <p:nvPr/>
        </p:nvSpPr>
        <p:spPr>
          <a:xfrm>
            <a:off x="8641044" y="1173517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Symmetric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37AB83-1E0B-734A-AABA-75C839128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408" y="2743446"/>
            <a:ext cx="2540967" cy="11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72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E046DF-2E79-9248-9A2A-5D83D22362D6}"/>
              </a:ext>
            </a:extLst>
          </p:cNvPr>
          <p:cNvSpPr/>
          <p:nvPr/>
        </p:nvSpPr>
        <p:spPr>
          <a:xfrm>
            <a:off x="-914400" y="638422"/>
            <a:ext cx="14479739" cy="5225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2BB7C-2BF4-704E-A831-A995FD7AF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107" y="1092788"/>
            <a:ext cx="12192000" cy="46506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53706-902D-FE48-A958-63C016267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" t="27619" r="6082"/>
          <a:stretch/>
        </p:blipFill>
        <p:spPr>
          <a:xfrm>
            <a:off x="366916" y="638422"/>
            <a:ext cx="370114" cy="4963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BB5D24-D019-F641-970D-F01D244E0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2" r="10964" b="72857"/>
          <a:stretch/>
        </p:blipFill>
        <p:spPr>
          <a:xfrm>
            <a:off x="743767" y="2145710"/>
            <a:ext cx="328981" cy="18614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CFB688-A2F9-CA4C-A1DC-E885547ED5EA}"/>
              </a:ext>
            </a:extLst>
          </p:cNvPr>
          <p:cNvSpPr/>
          <p:nvPr/>
        </p:nvSpPr>
        <p:spPr>
          <a:xfrm>
            <a:off x="1159834" y="1545771"/>
            <a:ext cx="128159" cy="1001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5D56FA-2948-C245-8988-42C0A399F902}"/>
              </a:ext>
            </a:extLst>
          </p:cNvPr>
          <p:cNvSpPr/>
          <p:nvPr/>
        </p:nvSpPr>
        <p:spPr>
          <a:xfrm>
            <a:off x="1646717" y="1158185"/>
            <a:ext cx="2966979" cy="30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219337-DA3D-A446-AC09-26963DA1C570}"/>
              </a:ext>
            </a:extLst>
          </p:cNvPr>
          <p:cNvSpPr/>
          <p:nvPr/>
        </p:nvSpPr>
        <p:spPr>
          <a:xfrm>
            <a:off x="4719680" y="1158185"/>
            <a:ext cx="2966979" cy="30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5B7BE6-4018-7249-8FEA-4B135B122006}"/>
              </a:ext>
            </a:extLst>
          </p:cNvPr>
          <p:cNvSpPr/>
          <p:nvPr/>
        </p:nvSpPr>
        <p:spPr>
          <a:xfrm>
            <a:off x="7792643" y="1158184"/>
            <a:ext cx="2966979" cy="30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6AB2AA-062C-FB4F-B23F-5A83A2DFAB8E}"/>
              </a:ext>
            </a:extLst>
          </p:cNvPr>
          <p:cNvSpPr txBox="1"/>
          <p:nvPr/>
        </p:nvSpPr>
        <p:spPr>
          <a:xfrm>
            <a:off x="2544387" y="1109051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Daptacel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E3400C-59B0-524B-A7B8-0DF7E464FD1D}"/>
              </a:ext>
            </a:extLst>
          </p:cNvPr>
          <p:cNvSpPr txBox="1"/>
          <p:nvPr/>
        </p:nvSpPr>
        <p:spPr>
          <a:xfrm>
            <a:off x="5687573" y="1123295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Infanrix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0F2BF6-B66B-844C-A310-4B6034DC95AE}"/>
              </a:ext>
            </a:extLst>
          </p:cNvPr>
          <p:cNvSpPr txBox="1"/>
          <p:nvPr/>
        </p:nvSpPr>
        <p:spPr>
          <a:xfrm>
            <a:off x="8577544" y="1115043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Symmetric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0DD25B-54E1-674F-9DC1-A068CC075EAF}"/>
              </a:ext>
            </a:extLst>
          </p:cNvPr>
          <p:cNvCxnSpPr>
            <a:cxnSpLocks/>
          </p:cNvCxnSpPr>
          <p:nvPr/>
        </p:nvCxnSpPr>
        <p:spPr>
          <a:xfrm>
            <a:off x="1766903" y="1970202"/>
            <a:ext cx="121719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4E25A4D-7206-BC4C-9C12-D97634849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005" y="1489673"/>
            <a:ext cx="2961691" cy="359775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F590368-3831-3442-9B8E-66FC4DC4E5D7}"/>
              </a:ext>
            </a:extLst>
          </p:cNvPr>
          <p:cNvCxnSpPr/>
          <p:nvPr/>
        </p:nvCxnSpPr>
        <p:spPr>
          <a:xfrm>
            <a:off x="1646717" y="1980141"/>
            <a:ext cx="2966979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BC796D06-FD6D-1F43-8833-ADCBEDC06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417" y="1494564"/>
            <a:ext cx="2957241" cy="35824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9BCB706-2C18-6740-90A0-FD8545353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643" y="1488809"/>
            <a:ext cx="2980293" cy="360824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209138-0C93-2A4E-A899-151209523427}"/>
              </a:ext>
            </a:extLst>
          </p:cNvPr>
          <p:cNvCxnSpPr/>
          <p:nvPr/>
        </p:nvCxnSpPr>
        <p:spPr>
          <a:xfrm>
            <a:off x="4719679" y="3067962"/>
            <a:ext cx="2966979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CEB3DF-1DAF-DF47-BF6B-00042DB70E05}"/>
              </a:ext>
            </a:extLst>
          </p:cNvPr>
          <p:cNvCxnSpPr/>
          <p:nvPr/>
        </p:nvCxnSpPr>
        <p:spPr>
          <a:xfrm>
            <a:off x="7795447" y="2519923"/>
            <a:ext cx="2966979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4E6906-7471-7643-A16E-AB314D3C6BF6}"/>
              </a:ext>
            </a:extLst>
          </p:cNvPr>
          <p:cNvCxnSpPr>
            <a:cxnSpLocks/>
          </p:cNvCxnSpPr>
          <p:nvPr/>
        </p:nvCxnSpPr>
        <p:spPr>
          <a:xfrm>
            <a:off x="1759407" y="1983575"/>
            <a:ext cx="12246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0C3E7A-7695-0346-B37B-D69A63BF2B82}"/>
              </a:ext>
            </a:extLst>
          </p:cNvPr>
          <p:cNvCxnSpPr>
            <a:cxnSpLocks/>
          </p:cNvCxnSpPr>
          <p:nvPr/>
        </p:nvCxnSpPr>
        <p:spPr>
          <a:xfrm>
            <a:off x="11030681" y="2127084"/>
            <a:ext cx="231095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C6EABA9-8C9B-3843-8DE3-E7BEE028C2D2}"/>
              </a:ext>
            </a:extLst>
          </p:cNvPr>
          <p:cNvSpPr txBox="1"/>
          <p:nvPr/>
        </p:nvSpPr>
        <p:spPr>
          <a:xfrm>
            <a:off x="11321656" y="1944447"/>
            <a:ext cx="140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Target profit</a:t>
            </a:r>
          </a:p>
        </p:txBody>
      </p:sp>
    </p:spTree>
    <p:extLst>
      <p:ext uri="{BB962C8B-B14F-4D97-AF65-F5344CB8AC3E}">
        <p14:creationId xmlns:p14="http://schemas.microsoft.com/office/powerpoint/2010/main" val="34494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895C9-D350-5845-A19C-5D9C03DD7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56" y="0"/>
            <a:ext cx="6764821" cy="6006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1ABB3A-995D-4F4D-9ABC-45F07F2AF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028" y="4066684"/>
            <a:ext cx="1529080" cy="1288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868356-784D-BA4F-B014-508DD246E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456" y="952297"/>
            <a:ext cx="533400" cy="410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54A304-6E4E-2241-9AF7-DD010EE2D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573" y="6006694"/>
            <a:ext cx="3111500" cy="533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CF05C5-A734-E743-8CDD-843DC2D88B4E}"/>
              </a:ext>
            </a:extLst>
          </p:cNvPr>
          <p:cNvSpPr/>
          <p:nvPr/>
        </p:nvSpPr>
        <p:spPr>
          <a:xfrm>
            <a:off x="2389953" y="-274160"/>
            <a:ext cx="7497337" cy="285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19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43F639-1E2C-B64B-A084-2C9425B43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"/>
          <a:stretch/>
        </p:blipFill>
        <p:spPr>
          <a:xfrm>
            <a:off x="754026" y="140677"/>
            <a:ext cx="9828004" cy="6581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70162-6C3D-364C-9659-BA752BF90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8754" y="6031006"/>
            <a:ext cx="158750" cy="260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3DB3BD-3839-4D4E-8DB9-BB5A7C715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39" y="0"/>
            <a:ext cx="7215006" cy="63325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233098-B040-C44B-AB2E-5E6F5367E030}"/>
              </a:ext>
            </a:extLst>
          </p:cNvPr>
          <p:cNvSpPr/>
          <p:nvPr/>
        </p:nvSpPr>
        <p:spPr>
          <a:xfrm>
            <a:off x="8486079" y="26766"/>
            <a:ext cx="2921619" cy="6473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A12498-346B-B94B-9158-0566E7CF6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120" y="6038792"/>
            <a:ext cx="158750" cy="2603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74B9C8-3563-2146-A8CC-C5C19B905DCE}"/>
              </a:ext>
            </a:extLst>
          </p:cNvPr>
          <p:cNvSpPr/>
          <p:nvPr/>
        </p:nvSpPr>
        <p:spPr>
          <a:xfrm>
            <a:off x="1869810" y="6332380"/>
            <a:ext cx="7497337" cy="527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A0E354-0598-C246-B779-99DC38D5C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544" y="6332380"/>
            <a:ext cx="3111500" cy="533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4216A5-E279-924C-A4C0-B250376EC6FA}"/>
              </a:ext>
            </a:extLst>
          </p:cNvPr>
          <p:cNvSpPr/>
          <p:nvPr/>
        </p:nvSpPr>
        <p:spPr>
          <a:xfrm>
            <a:off x="579863" y="-269053"/>
            <a:ext cx="8240752" cy="285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33DBB4-4594-0749-A481-09511B7D4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37610" y="0"/>
            <a:ext cx="1096173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5E3BCA-D1CD-0D4A-B850-C7AE6F95C516}"/>
              </a:ext>
            </a:extLst>
          </p:cNvPr>
          <p:cNvSpPr/>
          <p:nvPr/>
        </p:nvSpPr>
        <p:spPr>
          <a:xfrm>
            <a:off x="0" y="-168812"/>
            <a:ext cx="1152144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A31D2-B046-A141-91F6-A49031DAF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38" y="14068"/>
            <a:ext cx="7400116" cy="6459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5BEB9C-2BF2-4C4F-89F2-8289E5B5F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75" y="4526312"/>
            <a:ext cx="1878818" cy="12799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B51AE3-F8AB-1F42-BF10-42E94FA10444}"/>
              </a:ext>
            </a:extLst>
          </p:cNvPr>
          <p:cNvSpPr/>
          <p:nvPr/>
        </p:nvSpPr>
        <p:spPr>
          <a:xfrm>
            <a:off x="8263054" y="26766"/>
            <a:ext cx="2921619" cy="6473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C119EB-8D61-9148-988D-01C61BD76B9D}"/>
              </a:ext>
            </a:extLst>
          </p:cNvPr>
          <p:cNvSpPr/>
          <p:nvPr/>
        </p:nvSpPr>
        <p:spPr>
          <a:xfrm>
            <a:off x="765717" y="-257902"/>
            <a:ext cx="7497337" cy="285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A46616-859C-FF44-8006-C46CB27DFF6D}"/>
              </a:ext>
            </a:extLst>
          </p:cNvPr>
          <p:cNvSpPr/>
          <p:nvPr/>
        </p:nvSpPr>
        <p:spPr>
          <a:xfrm>
            <a:off x="0" y="6499647"/>
            <a:ext cx="9367147" cy="527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55E9C1-9A12-4F4A-A743-456C37085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291" y="6459307"/>
            <a:ext cx="3111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74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7B09650-B539-4A40-B32B-F380C7AD0CAB}"/>
              </a:ext>
            </a:extLst>
          </p:cNvPr>
          <p:cNvSpPr/>
          <p:nvPr/>
        </p:nvSpPr>
        <p:spPr>
          <a:xfrm>
            <a:off x="1120877" y="6858000"/>
            <a:ext cx="9822426" cy="552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39D4A-82BF-954F-8379-9339DED26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841" y="0"/>
            <a:ext cx="6710318" cy="685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44BA0A1-A3DC-054D-9024-8A61B6195511}"/>
              </a:ext>
            </a:extLst>
          </p:cNvPr>
          <p:cNvSpPr/>
          <p:nvPr/>
        </p:nvSpPr>
        <p:spPr>
          <a:xfrm>
            <a:off x="3972910" y="4032031"/>
            <a:ext cx="1458311" cy="1592317"/>
          </a:xfrm>
          <a:custGeom>
            <a:avLst/>
            <a:gdLst>
              <a:gd name="connsiteX0" fmla="*/ 740980 w 1458311"/>
              <a:gd name="connsiteY0" fmla="*/ 0 h 1592317"/>
              <a:gd name="connsiteX1" fmla="*/ 106418 w 1458311"/>
              <a:gd name="connsiteY1" fmla="*/ 3941 h 1592317"/>
              <a:gd name="connsiteX2" fmla="*/ 39414 w 1458311"/>
              <a:gd name="connsiteY2" fmla="*/ 165538 h 1592317"/>
              <a:gd name="connsiteX3" fmla="*/ 0 w 1458311"/>
              <a:gd name="connsiteY3" fmla="*/ 327135 h 1592317"/>
              <a:gd name="connsiteX4" fmla="*/ 236483 w 1458311"/>
              <a:gd name="connsiteY4" fmla="*/ 1280948 h 1592317"/>
              <a:gd name="connsiteX5" fmla="*/ 1458311 w 1458311"/>
              <a:gd name="connsiteY5" fmla="*/ 1592317 h 1592317"/>
              <a:gd name="connsiteX6" fmla="*/ 1308538 w 1458311"/>
              <a:gd name="connsiteY6" fmla="*/ 1182414 h 1592317"/>
              <a:gd name="connsiteX7" fmla="*/ 1146942 w 1458311"/>
              <a:gd name="connsiteY7" fmla="*/ 784335 h 1592317"/>
              <a:gd name="connsiteX8" fmla="*/ 1012935 w 1458311"/>
              <a:gd name="connsiteY8" fmla="*/ 480848 h 1592317"/>
              <a:gd name="connsiteX9" fmla="*/ 914400 w 1458311"/>
              <a:gd name="connsiteY9" fmla="*/ 283779 h 1592317"/>
              <a:gd name="connsiteX10" fmla="*/ 835573 w 1458311"/>
              <a:gd name="connsiteY10" fmla="*/ 122183 h 1592317"/>
              <a:gd name="connsiteX11" fmla="*/ 740980 w 1458311"/>
              <a:gd name="connsiteY11" fmla="*/ 0 h 159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58311" h="1592317">
                <a:moveTo>
                  <a:pt x="740980" y="0"/>
                </a:moveTo>
                <a:lnTo>
                  <a:pt x="106418" y="3941"/>
                </a:lnTo>
                <a:lnTo>
                  <a:pt x="39414" y="165538"/>
                </a:lnTo>
                <a:lnTo>
                  <a:pt x="0" y="327135"/>
                </a:lnTo>
                <a:lnTo>
                  <a:pt x="236483" y="1280948"/>
                </a:lnTo>
                <a:lnTo>
                  <a:pt x="1458311" y="1592317"/>
                </a:lnTo>
                <a:lnTo>
                  <a:pt x="1308538" y="1182414"/>
                </a:lnTo>
                <a:lnTo>
                  <a:pt x="1146942" y="784335"/>
                </a:lnTo>
                <a:lnTo>
                  <a:pt x="1012935" y="480848"/>
                </a:lnTo>
                <a:lnTo>
                  <a:pt x="914400" y="283779"/>
                </a:lnTo>
                <a:lnTo>
                  <a:pt x="835573" y="122183"/>
                </a:lnTo>
                <a:lnTo>
                  <a:pt x="740980" y="0"/>
                </a:lnTo>
                <a:close/>
              </a:path>
            </a:pathLst>
          </a:custGeom>
          <a:pattFill prst="dkDn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AFF2B8E9-913A-8245-9E08-DCE159995CE2}"/>
              </a:ext>
            </a:extLst>
          </p:cNvPr>
          <p:cNvSpPr>
            <a:spLocks noChangeAspect="1"/>
          </p:cNvSpPr>
          <p:nvPr/>
        </p:nvSpPr>
        <p:spPr>
          <a:xfrm rot="2700000">
            <a:off x="4632128" y="3928573"/>
            <a:ext cx="229081" cy="229219"/>
          </a:xfrm>
          <a:prstGeom prst="plus">
            <a:avLst>
              <a:gd name="adj" fmla="val 386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E7DC8-8C56-B841-AE6D-D5A3A0BD3433}"/>
              </a:ext>
            </a:extLst>
          </p:cNvPr>
          <p:cNvSpPr txBox="1"/>
          <p:nvPr/>
        </p:nvSpPr>
        <p:spPr>
          <a:xfrm>
            <a:off x="2824939" y="6858000"/>
            <a:ext cx="6768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Daptacel (SP) Public Sector Quantity (millions)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231D1-A9C6-4748-BEEC-67D7011EF6C4}"/>
              </a:ext>
            </a:extLst>
          </p:cNvPr>
          <p:cNvSpPr txBox="1"/>
          <p:nvPr/>
        </p:nvSpPr>
        <p:spPr>
          <a:xfrm rot="16200000">
            <a:off x="-1009080" y="3055163"/>
            <a:ext cx="6810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Infanrix (GSK) Public Sector Quantity (millions)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52F8AF-7B36-784E-B693-10EAC4D0788F}"/>
              </a:ext>
            </a:extLst>
          </p:cNvPr>
          <p:cNvSpPr txBox="1"/>
          <p:nvPr/>
        </p:nvSpPr>
        <p:spPr>
          <a:xfrm rot="4500000">
            <a:off x="4500733" y="636834"/>
            <a:ext cx="1393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Non-negativity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232318-931E-8E4F-88B6-F09F153A4D86}"/>
              </a:ext>
            </a:extLst>
          </p:cNvPr>
          <p:cNvSpPr txBox="1"/>
          <p:nvPr/>
        </p:nvSpPr>
        <p:spPr>
          <a:xfrm rot="4500000">
            <a:off x="2883650" y="890861"/>
            <a:ext cx="867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Inflation</a:t>
            </a:r>
          </a:p>
        </p:txBody>
      </p:sp>
    </p:spTree>
    <p:extLst>
      <p:ext uri="{BB962C8B-B14F-4D97-AF65-F5344CB8AC3E}">
        <p14:creationId xmlns:p14="http://schemas.microsoft.com/office/powerpoint/2010/main" val="2155959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2413D8-8EFC-7F48-A824-361245F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961" y="0"/>
            <a:ext cx="6728078" cy="685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E07C0539-B58C-3B46-B99A-113C4EC385A8}"/>
              </a:ext>
            </a:extLst>
          </p:cNvPr>
          <p:cNvSpPr/>
          <p:nvPr/>
        </p:nvSpPr>
        <p:spPr>
          <a:xfrm>
            <a:off x="3854196" y="4069080"/>
            <a:ext cx="1586484" cy="1600200"/>
          </a:xfrm>
          <a:custGeom>
            <a:avLst/>
            <a:gdLst>
              <a:gd name="connsiteX0" fmla="*/ 1280160 w 1586484"/>
              <a:gd name="connsiteY0" fmla="*/ 306324 h 1600200"/>
              <a:gd name="connsiteX1" fmla="*/ 411480 w 1586484"/>
              <a:gd name="connsiteY1" fmla="*/ 0 h 1600200"/>
              <a:gd name="connsiteX2" fmla="*/ 0 w 1586484"/>
              <a:gd name="connsiteY2" fmla="*/ 0 h 1600200"/>
              <a:gd name="connsiteX3" fmla="*/ 324612 w 1586484"/>
              <a:gd name="connsiteY3" fmla="*/ 1275588 h 1600200"/>
              <a:gd name="connsiteX4" fmla="*/ 1586484 w 1586484"/>
              <a:gd name="connsiteY4" fmla="*/ 1600200 h 1600200"/>
              <a:gd name="connsiteX5" fmla="*/ 1586484 w 1586484"/>
              <a:gd name="connsiteY5" fmla="*/ 1165860 h 1600200"/>
              <a:gd name="connsiteX6" fmla="*/ 1280160 w 1586484"/>
              <a:gd name="connsiteY6" fmla="*/ 306324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6484" h="1600200">
                <a:moveTo>
                  <a:pt x="1280160" y="306324"/>
                </a:moveTo>
                <a:lnTo>
                  <a:pt x="411480" y="0"/>
                </a:lnTo>
                <a:lnTo>
                  <a:pt x="0" y="0"/>
                </a:lnTo>
                <a:lnTo>
                  <a:pt x="324612" y="1275588"/>
                </a:lnTo>
                <a:lnTo>
                  <a:pt x="1586484" y="1600200"/>
                </a:lnTo>
                <a:lnTo>
                  <a:pt x="1586484" y="1165860"/>
                </a:lnTo>
                <a:lnTo>
                  <a:pt x="1280160" y="306324"/>
                </a:lnTo>
                <a:close/>
              </a:path>
            </a:pathLst>
          </a:custGeom>
          <a:pattFill prst="dkDn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57416C8A-FE5D-5447-91AB-E0550090AC9C}"/>
              </a:ext>
            </a:extLst>
          </p:cNvPr>
          <p:cNvSpPr>
            <a:spLocks noChangeAspect="1"/>
          </p:cNvSpPr>
          <p:nvPr/>
        </p:nvSpPr>
        <p:spPr>
          <a:xfrm rot="2700000">
            <a:off x="5000118" y="4251958"/>
            <a:ext cx="229081" cy="229219"/>
          </a:xfrm>
          <a:prstGeom prst="plus">
            <a:avLst>
              <a:gd name="adj" fmla="val 386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CC8BF0-9415-1C40-9B03-689355A306C3}"/>
              </a:ext>
            </a:extLst>
          </p:cNvPr>
          <p:cNvSpPr/>
          <p:nvPr/>
        </p:nvSpPr>
        <p:spPr>
          <a:xfrm>
            <a:off x="1120877" y="6858000"/>
            <a:ext cx="9822426" cy="552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95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38EFA-6D62-8946-A7A2-79ED4E7FA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697" y="0"/>
            <a:ext cx="6848605" cy="6858000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43892D0C-8018-E942-92E4-EC312040A817}"/>
              </a:ext>
            </a:extLst>
          </p:cNvPr>
          <p:cNvSpPr/>
          <p:nvPr/>
        </p:nvSpPr>
        <p:spPr>
          <a:xfrm>
            <a:off x="3970884" y="4563908"/>
            <a:ext cx="942722" cy="942722"/>
          </a:xfrm>
          <a:custGeom>
            <a:avLst/>
            <a:gdLst>
              <a:gd name="connsiteX0" fmla="*/ 0 w 942722"/>
              <a:gd name="connsiteY0" fmla="*/ 283221 h 942722"/>
              <a:gd name="connsiteX1" fmla="*/ 210393 w 942722"/>
              <a:gd name="connsiteY1" fmla="*/ 724237 h 942722"/>
              <a:gd name="connsiteX2" fmla="*/ 663547 w 942722"/>
              <a:gd name="connsiteY2" fmla="*/ 942722 h 942722"/>
              <a:gd name="connsiteX3" fmla="*/ 861802 w 942722"/>
              <a:gd name="connsiteY3" fmla="*/ 793019 h 942722"/>
              <a:gd name="connsiteX4" fmla="*/ 942722 w 942722"/>
              <a:gd name="connsiteY4" fmla="*/ 631179 h 942722"/>
              <a:gd name="connsiteX5" fmla="*/ 938676 w 942722"/>
              <a:gd name="connsiteY5" fmla="*/ 469338 h 942722"/>
              <a:gd name="connsiteX6" fmla="*/ 882032 w 942722"/>
              <a:gd name="connsiteY6" fmla="*/ 315589 h 942722"/>
              <a:gd name="connsiteX7" fmla="*/ 788974 w 942722"/>
              <a:gd name="connsiteY7" fmla="*/ 186117 h 942722"/>
              <a:gd name="connsiteX8" fmla="*/ 635225 w 942722"/>
              <a:gd name="connsiteY8" fmla="*/ 76874 h 942722"/>
              <a:gd name="connsiteX9" fmla="*/ 481476 w 942722"/>
              <a:gd name="connsiteY9" fmla="*/ 12138 h 942722"/>
              <a:gd name="connsiteX10" fmla="*/ 473384 w 942722"/>
              <a:gd name="connsiteY10" fmla="*/ 4046 h 942722"/>
              <a:gd name="connsiteX11" fmla="*/ 311544 w 942722"/>
              <a:gd name="connsiteY11" fmla="*/ 0 h 942722"/>
              <a:gd name="connsiteX12" fmla="*/ 149703 w 942722"/>
              <a:gd name="connsiteY12" fmla="*/ 89012 h 942722"/>
              <a:gd name="connsiteX13" fmla="*/ 0 w 942722"/>
              <a:gd name="connsiteY13" fmla="*/ 283221 h 942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2722" h="942722">
                <a:moveTo>
                  <a:pt x="0" y="283221"/>
                </a:moveTo>
                <a:lnTo>
                  <a:pt x="210393" y="724237"/>
                </a:lnTo>
                <a:lnTo>
                  <a:pt x="663547" y="942722"/>
                </a:lnTo>
                <a:lnTo>
                  <a:pt x="861802" y="793019"/>
                </a:lnTo>
                <a:lnTo>
                  <a:pt x="942722" y="631179"/>
                </a:lnTo>
                <a:lnTo>
                  <a:pt x="938676" y="469338"/>
                </a:lnTo>
                <a:lnTo>
                  <a:pt x="882032" y="315589"/>
                </a:lnTo>
                <a:lnTo>
                  <a:pt x="788974" y="186117"/>
                </a:lnTo>
                <a:lnTo>
                  <a:pt x="635225" y="76874"/>
                </a:lnTo>
                <a:lnTo>
                  <a:pt x="481476" y="12138"/>
                </a:lnTo>
                <a:lnTo>
                  <a:pt x="473384" y="4046"/>
                </a:lnTo>
                <a:lnTo>
                  <a:pt x="311544" y="0"/>
                </a:lnTo>
                <a:lnTo>
                  <a:pt x="149703" y="89012"/>
                </a:lnTo>
                <a:lnTo>
                  <a:pt x="0" y="283221"/>
                </a:lnTo>
                <a:close/>
              </a:path>
            </a:pathLst>
          </a:custGeom>
          <a:pattFill prst="dkDn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D1145AA5-E189-2A49-A5F8-67457AE117F0}"/>
              </a:ext>
            </a:extLst>
          </p:cNvPr>
          <p:cNvSpPr>
            <a:spLocks noChangeAspect="1"/>
          </p:cNvSpPr>
          <p:nvPr/>
        </p:nvSpPr>
        <p:spPr>
          <a:xfrm rot="2700000">
            <a:off x="4648183" y="4611333"/>
            <a:ext cx="229081" cy="229219"/>
          </a:xfrm>
          <a:prstGeom prst="plus">
            <a:avLst>
              <a:gd name="adj" fmla="val 386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CEBAFD-DAA9-D248-8A81-993A6DDEBB29}"/>
              </a:ext>
            </a:extLst>
          </p:cNvPr>
          <p:cNvSpPr/>
          <p:nvPr/>
        </p:nvSpPr>
        <p:spPr>
          <a:xfrm>
            <a:off x="2949680" y="307156"/>
            <a:ext cx="6565366" cy="2286729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Screen Shot 2018-06-26 at 9.35.22 PM.png">
            <a:extLst>
              <a:ext uri="{FF2B5EF4-FFF2-40B4-BE49-F238E27FC236}">
                <a16:creationId xmlns:a16="http://schemas.microsoft.com/office/drawing/2014/main" id="{97E036A5-A728-0742-9587-11C04D265C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62"/>
          <a:stretch/>
        </p:blipFill>
        <p:spPr>
          <a:xfrm>
            <a:off x="3066521" y="1150216"/>
            <a:ext cx="2014964" cy="1037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AE970F-B05A-A345-9872-179F63B65828}"/>
              </a:ext>
            </a:extLst>
          </p:cNvPr>
          <p:cNvSpPr txBox="1"/>
          <p:nvPr/>
        </p:nvSpPr>
        <p:spPr>
          <a:xfrm>
            <a:off x="5081485" y="356091"/>
            <a:ext cx="4295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cs typeface="Arial"/>
              </a:rPr>
              <a:t>Public Sector Demand (3)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8BCBD-2F04-0542-984C-47FEC85FCEF6}"/>
              </a:ext>
            </a:extLst>
          </p:cNvPr>
          <p:cNvSpPr txBox="1"/>
          <p:nvPr/>
        </p:nvSpPr>
        <p:spPr>
          <a:xfrm>
            <a:off x="5090991" y="763501"/>
            <a:ext cx="2659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cs typeface="Arial"/>
              </a:rPr>
              <a:t>Target Profit (5)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F87CD-1D02-394B-8685-BA5318E312CA}"/>
              </a:ext>
            </a:extLst>
          </p:cNvPr>
          <p:cNvSpPr txBox="1"/>
          <p:nvPr/>
        </p:nvSpPr>
        <p:spPr>
          <a:xfrm>
            <a:off x="5090991" y="1155795"/>
            <a:ext cx="4335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cs typeface="Arial"/>
              </a:rPr>
              <a:t>Public Sector Capacity (7)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C2A3BE-880B-084F-8D9C-2BE761EDF731}"/>
              </a:ext>
            </a:extLst>
          </p:cNvPr>
          <p:cNvSpPr txBox="1"/>
          <p:nvPr/>
        </p:nvSpPr>
        <p:spPr>
          <a:xfrm>
            <a:off x="5081485" y="1684079"/>
            <a:ext cx="453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cs typeface="Arial"/>
              </a:rPr>
              <a:t>Public Sector Price Bounds (8)—(9)</a:t>
            </a:r>
          </a:p>
        </p:txBody>
      </p:sp>
      <p:pic>
        <p:nvPicPr>
          <p:cNvPr id="12" name="Picture 11" descr="Screen Shot 2018-06-26 at 9.44.29 PM.png">
            <a:extLst>
              <a:ext uri="{FF2B5EF4-FFF2-40B4-BE49-F238E27FC236}">
                <a16:creationId xmlns:a16="http://schemas.microsoft.com/office/drawing/2014/main" id="{C5E55FBC-E7D0-954C-AFBA-462E6C0EA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066518" y="907394"/>
            <a:ext cx="1989306" cy="153024"/>
          </a:xfrm>
          <a:prstGeom prst="rect">
            <a:avLst/>
          </a:prstGeom>
        </p:spPr>
      </p:pic>
      <p:pic>
        <p:nvPicPr>
          <p:cNvPr id="13" name="Picture 12" descr="Screen Shot 2018-06-26 at 9.44.24 PM.png">
            <a:extLst>
              <a:ext uri="{FF2B5EF4-FFF2-40B4-BE49-F238E27FC236}">
                <a16:creationId xmlns:a16="http://schemas.microsoft.com/office/drawing/2014/main" id="{23ED42F5-EE2F-7C46-93D3-BE5A6A8560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97" y="472162"/>
            <a:ext cx="1916555" cy="2240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9D4F21-8869-8B4E-B029-628E82C3ECA2}"/>
              </a:ext>
            </a:extLst>
          </p:cNvPr>
          <p:cNvSpPr txBox="1"/>
          <p:nvPr/>
        </p:nvSpPr>
        <p:spPr>
          <a:xfrm>
            <a:off x="5077023" y="2104516"/>
            <a:ext cx="2819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cs typeface="Arial"/>
              </a:rPr>
              <a:t>Optimal Solution</a:t>
            </a:r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15B677D7-056F-AF45-A2ED-FC14660ACE8A}"/>
              </a:ext>
            </a:extLst>
          </p:cNvPr>
          <p:cNvSpPr/>
          <p:nvPr/>
        </p:nvSpPr>
        <p:spPr>
          <a:xfrm rot="2665069">
            <a:off x="3931177" y="2184382"/>
            <a:ext cx="317568" cy="328866"/>
          </a:xfrm>
          <a:prstGeom prst="plus">
            <a:avLst>
              <a:gd name="adj" fmla="val 39050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65DC14-BC67-5E45-905A-4812DB95B3B0}"/>
              </a:ext>
            </a:extLst>
          </p:cNvPr>
          <p:cNvSpPr/>
          <p:nvPr/>
        </p:nvSpPr>
        <p:spPr>
          <a:xfrm>
            <a:off x="1120877" y="6858000"/>
            <a:ext cx="9822426" cy="552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673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3D2416-5CA0-0A48-81EA-EE0D9488E855}"/>
              </a:ext>
            </a:extLst>
          </p:cNvPr>
          <p:cNvSpPr/>
          <p:nvPr/>
        </p:nvSpPr>
        <p:spPr>
          <a:xfrm>
            <a:off x="1120877" y="6858000"/>
            <a:ext cx="9822426" cy="552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B6B637-DF8E-514F-AB41-BAA0F1974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68" y="0"/>
            <a:ext cx="6867318" cy="6858000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1CA0A457-3587-5049-97C0-7D81439873A1}"/>
              </a:ext>
            </a:extLst>
          </p:cNvPr>
          <p:cNvSpPr/>
          <p:nvPr/>
        </p:nvSpPr>
        <p:spPr>
          <a:xfrm>
            <a:off x="4764911" y="3850511"/>
            <a:ext cx="825661" cy="725347"/>
          </a:xfrm>
          <a:custGeom>
            <a:avLst/>
            <a:gdLst>
              <a:gd name="connsiteX0" fmla="*/ 675190 w 825661"/>
              <a:gd name="connsiteY0" fmla="*/ 254643 h 725347"/>
              <a:gd name="connsiteX1" fmla="*/ 138897 w 825661"/>
              <a:gd name="connsiteY1" fmla="*/ 50157 h 725347"/>
              <a:gd name="connsiteX2" fmla="*/ 0 w 825661"/>
              <a:gd name="connsiteY2" fmla="*/ 0 h 725347"/>
              <a:gd name="connsiteX3" fmla="*/ 138897 w 825661"/>
              <a:gd name="connsiteY3" fmla="*/ 563302 h 725347"/>
              <a:gd name="connsiteX4" fmla="*/ 825661 w 825661"/>
              <a:gd name="connsiteY4" fmla="*/ 725347 h 725347"/>
              <a:gd name="connsiteX5" fmla="*/ 775504 w 825661"/>
              <a:gd name="connsiteY5" fmla="*/ 574876 h 725347"/>
              <a:gd name="connsiteX6" fmla="*/ 729205 w 825661"/>
              <a:gd name="connsiteY6" fmla="*/ 435980 h 725347"/>
              <a:gd name="connsiteX7" fmla="*/ 675190 w 825661"/>
              <a:gd name="connsiteY7" fmla="*/ 254643 h 725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5661" h="725347">
                <a:moveTo>
                  <a:pt x="675190" y="254643"/>
                </a:moveTo>
                <a:lnTo>
                  <a:pt x="138897" y="50157"/>
                </a:lnTo>
                <a:lnTo>
                  <a:pt x="0" y="0"/>
                </a:lnTo>
                <a:lnTo>
                  <a:pt x="138897" y="563302"/>
                </a:lnTo>
                <a:lnTo>
                  <a:pt x="825661" y="725347"/>
                </a:lnTo>
                <a:lnTo>
                  <a:pt x="775504" y="574876"/>
                </a:lnTo>
                <a:lnTo>
                  <a:pt x="729205" y="435980"/>
                </a:lnTo>
                <a:lnTo>
                  <a:pt x="675190" y="254643"/>
                </a:lnTo>
                <a:close/>
              </a:path>
            </a:pathLst>
          </a:custGeom>
          <a:pattFill prst="dkDn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5FDF67ED-7621-E24C-A3EC-673FFE40DD23}"/>
              </a:ext>
            </a:extLst>
          </p:cNvPr>
          <p:cNvSpPr>
            <a:spLocks noChangeAspect="1"/>
          </p:cNvSpPr>
          <p:nvPr/>
        </p:nvSpPr>
        <p:spPr>
          <a:xfrm rot="2700000">
            <a:off x="5325148" y="3981145"/>
            <a:ext cx="229081" cy="229219"/>
          </a:xfrm>
          <a:prstGeom prst="plus">
            <a:avLst>
              <a:gd name="adj" fmla="val 386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1999F-04B5-4A40-BF56-215C38B97512}"/>
              </a:ext>
            </a:extLst>
          </p:cNvPr>
          <p:cNvSpPr txBox="1"/>
          <p:nvPr/>
        </p:nvSpPr>
        <p:spPr>
          <a:xfrm>
            <a:off x="2375768" y="6887497"/>
            <a:ext cx="7062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Engerix B (GSK) Public Sector Quantity (millions)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B31A4-5495-5741-A5DF-C4160A0B6CD3}"/>
              </a:ext>
            </a:extLst>
          </p:cNvPr>
          <p:cNvSpPr txBox="1"/>
          <p:nvPr/>
        </p:nvSpPr>
        <p:spPr>
          <a:xfrm rot="16200000">
            <a:off x="-952918" y="2770879"/>
            <a:ext cx="56273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Recombivax HB (Merck) Public Sector </a:t>
            </a:r>
          </a:p>
          <a:p>
            <a:pPr algn="ctr"/>
            <a:r>
              <a:rPr lang="en-US" sz="2800" dirty="0">
                <a:latin typeface="+mj-lt"/>
              </a:rPr>
              <a:t>Quantity (millions)</a:t>
            </a:r>
          </a:p>
        </p:txBody>
      </p:sp>
    </p:spTree>
    <p:extLst>
      <p:ext uri="{BB962C8B-B14F-4D97-AF65-F5344CB8AC3E}">
        <p14:creationId xmlns:p14="http://schemas.microsoft.com/office/powerpoint/2010/main" val="2135765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5013</TotalTime>
  <Words>118</Words>
  <Application>Microsoft Macintosh PowerPoint</Application>
  <PresentationFormat>Widescreen</PresentationFormat>
  <Paragraphs>34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61</cp:revision>
  <dcterms:created xsi:type="dcterms:W3CDTF">2019-06-06T17:19:42Z</dcterms:created>
  <dcterms:modified xsi:type="dcterms:W3CDTF">2019-07-13T22:10:49Z</dcterms:modified>
</cp:coreProperties>
</file>